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sldIdLst>
    <p:sldId id="256" r:id="rId5"/>
    <p:sldId id="257" r:id="rId6"/>
    <p:sldId id="258" r:id="rId7"/>
    <p:sldId id="259" r:id="rId8"/>
    <p:sldId id="260" r:id="rId9"/>
    <p:sldId id="272" r:id="rId10"/>
    <p:sldId id="261" r:id="rId11"/>
    <p:sldId id="262" r:id="rId12"/>
    <p:sldId id="266" r:id="rId13"/>
    <p:sldId id="265" r:id="rId14"/>
    <p:sldId id="263" r:id="rId15"/>
    <p:sldId id="267" r:id="rId16"/>
    <p:sldId id="270" r:id="rId17"/>
    <p:sldId id="269" r:id="rId18"/>
    <p:sldId id="282" r:id="rId19"/>
    <p:sldId id="268" r:id="rId20"/>
    <p:sldId id="275" r:id="rId21"/>
    <p:sldId id="271" r:id="rId22"/>
    <p:sldId id="279" r:id="rId23"/>
    <p:sldId id="280" r:id="rId24"/>
    <p:sldId id="281" r:id="rId25"/>
    <p:sldId id="277" r:id="rId26"/>
    <p:sldId id="278"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6BB856-A009-4C85-ADF3-0F539F772215}" v="32" dt="2021-10-03T15:23:57.7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75" autoAdjust="0"/>
  </p:normalViewPr>
  <p:slideViewPr>
    <p:cSldViewPr>
      <p:cViewPr varScale="1">
        <p:scale>
          <a:sx n="96" d="100"/>
          <a:sy n="96" d="100"/>
        </p:scale>
        <p:origin x="1520" y="1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3" d="100"/>
          <a:sy n="83" d="100"/>
        </p:scale>
        <p:origin x="-1980"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rik Rune Holst" userId="10bf1540-fa72-44bf-b291-3de392cd8ef2" providerId="ADAL" clId="{BB6BB856-A009-4C85-ADF3-0F539F772215}"/>
    <pc:docChg chg="custSel addSld modSld">
      <pc:chgData name="Henrik Rune Holst" userId="10bf1540-fa72-44bf-b291-3de392cd8ef2" providerId="ADAL" clId="{BB6BB856-A009-4C85-ADF3-0F539F772215}" dt="2021-10-03T15:24:18.989" v="213"/>
      <pc:docMkLst>
        <pc:docMk/>
      </pc:docMkLst>
      <pc:sldChg chg="modSp">
        <pc:chgData name="Henrik Rune Holst" userId="10bf1540-fa72-44bf-b291-3de392cd8ef2" providerId="ADAL" clId="{BB6BB856-A009-4C85-ADF3-0F539F772215}" dt="2021-10-03T14:16:11.189" v="23" actId="20577"/>
        <pc:sldMkLst>
          <pc:docMk/>
          <pc:sldMk cId="78457230" sldId="256"/>
        </pc:sldMkLst>
        <pc:spChg chg="mod">
          <ac:chgData name="Henrik Rune Holst" userId="10bf1540-fa72-44bf-b291-3de392cd8ef2" providerId="ADAL" clId="{BB6BB856-A009-4C85-ADF3-0F539F772215}" dt="2021-10-03T14:16:11.189" v="23" actId="20577"/>
          <ac:spMkLst>
            <pc:docMk/>
            <pc:sldMk cId="78457230" sldId="256"/>
            <ac:spMk id="3" creationId="{00000000-0000-0000-0000-000000000000}"/>
          </ac:spMkLst>
        </pc:spChg>
      </pc:sldChg>
      <pc:sldChg chg="modSp">
        <pc:chgData name="Henrik Rune Holst" userId="10bf1540-fa72-44bf-b291-3de392cd8ef2" providerId="ADAL" clId="{BB6BB856-A009-4C85-ADF3-0F539F772215}" dt="2021-10-03T14:18:15.098" v="31"/>
        <pc:sldMkLst>
          <pc:docMk/>
          <pc:sldMk cId="2976349572" sldId="257"/>
        </pc:sldMkLst>
        <pc:spChg chg="mod">
          <ac:chgData name="Henrik Rune Holst" userId="10bf1540-fa72-44bf-b291-3de392cd8ef2" providerId="ADAL" clId="{BB6BB856-A009-4C85-ADF3-0F539F772215}" dt="2021-10-03T14:18:15.098" v="31"/>
          <ac:spMkLst>
            <pc:docMk/>
            <pc:sldMk cId="2976349572" sldId="257"/>
            <ac:spMk id="4" creationId="{00000000-0000-0000-0000-000000000000}"/>
          </ac:spMkLst>
        </pc:spChg>
      </pc:sldChg>
      <pc:sldChg chg="modSp add">
        <pc:chgData name="Henrik Rune Holst" userId="10bf1540-fa72-44bf-b291-3de392cd8ef2" providerId="ADAL" clId="{BB6BB856-A009-4C85-ADF3-0F539F772215}" dt="2021-10-03T15:08:14.350" v="75" actId="115"/>
        <pc:sldMkLst>
          <pc:docMk/>
          <pc:sldMk cId="3677374436" sldId="258"/>
        </pc:sldMkLst>
        <pc:spChg chg="mod">
          <ac:chgData name="Henrik Rune Holst" userId="10bf1540-fa72-44bf-b291-3de392cd8ef2" providerId="ADAL" clId="{BB6BB856-A009-4C85-ADF3-0F539F772215}" dt="2021-10-03T15:08:14.350" v="75" actId="115"/>
          <ac:spMkLst>
            <pc:docMk/>
            <pc:sldMk cId="3677374436" sldId="258"/>
            <ac:spMk id="4" creationId="{92183581-53CF-4299-A422-9C6028A1D112}"/>
          </ac:spMkLst>
        </pc:spChg>
      </pc:sldChg>
      <pc:sldChg chg="modSp add">
        <pc:chgData name="Henrik Rune Holst" userId="10bf1540-fa72-44bf-b291-3de392cd8ef2" providerId="ADAL" clId="{BB6BB856-A009-4C85-ADF3-0F539F772215}" dt="2021-10-03T15:10:34.835" v="106" actId="20577"/>
        <pc:sldMkLst>
          <pc:docMk/>
          <pc:sldMk cId="147882027" sldId="259"/>
        </pc:sldMkLst>
        <pc:spChg chg="mod">
          <ac:chgData name="Henrik Rune Holst" userId="10bf1540-fa72-44bf-b291-3de392cd8ef2" providerId="ADAL" clId="{BB6BB856-A009-4C85-ADF3-0F539F772215}" dt="2021-10-03T15:10:34.835" v="106" actId="20577"/>
          <ac:spMkLst>
            <pc:docMk/>
            <pc:sldMk cId="147882027" sldId="259"/>
            <ac:spMk id="4" creationId="{60BBA968-4265-4362-A5B4-3F5C997F94B3}"/>
          </ac:spMkLst>
        </pc:spChg>
      </pc:sldChg>
      <pc:sldChg chg="modSp add">
        <pc:chgData name="Henrik Rune Holst" userId="10bf1540-fa72-44bf-b291-3de392cd8ef2" providerId="ADAL" clId="{BB6BB856-A009-4C85-ADF3-0F539F772215}" dt="2021-10-03T15:11:36.151" v="110"/>
        <pc:sldMkLst>
          <pc:docMk/>
          <pc:sldMk cId="2110081527" sldId="260"/>
        </pc:sldMkLst>
        <pc:spChg chg="mod">
          <ac:chgData name="Henrik Rune Holst" userId="10bf1540-fa72-44bf-b291-3de392cd8ef2" providerId="ADAL" clId="{BB6BB856-A009-4C85-ADF3-0F539F772215}" dt="2021-10-03T15:11:36.151" v="110"/>
          <ac:spMkLst>
            <pc:docMk/>
            <pc:sldMk cId="2110081527" sldId="260"/>
            <ac:spMk id="4" creationId="{411DBA20-0441-456A-91B5-D5F349B51BC5}"/>
          </ac:spMkLst>
        </pc:spChg>
      </pc:sldChg>
      <pc:sldChg chg="modSp add">
        <pc:chgData name="Henrik Rune Holst" userId="10bf1540-fa72-44bf-b291-3de392cd8ef2" providerId="ADAL" clId="{BB6BB856-A009-4C85-ADF3-0F539F772215}" dt="2021-10-03T15:14:14.120" v="118" actId="115"/>
        <pc:sldMkLst>
          <pc:docMk/>
          <pc:sldMk cId="1019167719" sldId="261"/>
        </pc:sldMkLst>
        <pc:spChg chg="mod">
          <ac:chgData name="Henrik Rune Holst" userId="10bf1540-fa72-44bf-b291-3de392cd8ef2" providerId="ADAL" clId="{BB6BB856-A009-4C85-ADF3-0F539F772215}" dt="2021-10-03T15:13:37.494" v="115" actId="27636"/>
          <ac:spMkLst>
            <pc:docMk/>
            <pc:sldMk cId="1019167719" sldId="261"/>
            <ac:spMk id="2" creationId="{46A185CC-69AC-4A69-9DE3-50CBCD6B55FC}"/>
          </ac:spMkLst>
        </pc:spChg>
        <pc:spChg chg="mod">
          <ac:chgData name="Henrik Rune Holst" userId="10bf1540-fa72-44bf-b291-3de392cd8ef2" providerId="ADAL" clId="{BB6BB856-A009-4C85-ADF3-0F539F772215}" dt="2021-10-03T15:14:14.120" v="118" actId="115"/>
          <ac:spMkLst>
            <pc:docMk/>
            <pc:sldMk cId="1019167719" sldId="261"/>
            <ac:spMk id="4" creationId="{452CDB33-275A-4011-8AE1-21EBBC719A63}"/>
          </ac:spMkLst>
        </pc:spChg>
      </pc:sldChg>
      <pc:sldChg chg="addSp delSp modSp add">
        <pc:chgData name="Henrik Rune Holst" userId="10bf1540-fa72-44bf-b291-3de392cd8ef2" providerId="ADAL" clId="{BB6BB856-A009-4C85-ADF3-0F539F772215}" dt="2021-10-03T15:24:18.989" v="213"/>
        <pc:sldMkLst>
          <pc:docMk/>
          <pc:sldMk cId="4269659950" sldId="262"/>
        </pc:sldMkLst>
        <pc:spChg chg="del">
          <ac:chgData name="Henrik Rune Holst" userId="10bf1540-fa72-44bf-b291-3de392cd8ef2" providerId="ADAL" clId="{BB6BB856-A009-4C85-ADF3-0F539F772215}" dt="2021-10-03T15:17:13.275" v="120"/>
          <ac:spMkLst>
            <pc:docMk/>
            <pc:sldMk cId="4269659950" sldId="262"/>
            <ac:spMk id="2" creationId="{8C4C0A3E-0AE7-4A50-A0A8-F4C97E1FF145}"/>
          </ac:spMkLst>
        </pc:spChg>
        <pc:spChg chg="del">
          <ac:chgData name="Henrik Rune Holst" userId="10bf1540-fa72-44bf-b291-3de392cd8ef2" providerId="ADAL" clId="{BB6BB856-A009-4C85-ADF3-0F539F772215}" dt="2021-10-03T15:17:13.275" v="120"/>
          <ac:spMkLst>
            <pc:docMk/>
            <pc:sldMk cId="4269659950" sldId="262"/>
            <ac:spMk id="4" creationId="{A924D233-C566-4381-9E62-08C75532DA85}"/>
          </ac:spMkLst>
        </pc:spChg>
        <pc:spChg chg="add mod">
          <ac:chgData name="Henrik Rune Holst" userId="10bf1540-fa72-44bf-b291-3de392cd8ef2" providerId="ADAL" clId="{BB6BB856-A009-4C85-ADF3-0F539F772215}" dt="2021-10-03T15:17:55.253" v="124"/>
          <ac:spMkLst>
            <pc:docMk/>
            <pc:sldMk cId="4269659950" sldId="262"/>
            <ac:spMk id="5" creationId="{F7C3A415-A96B-4775-85AA-620208920CBA}"/>
          </ac:spMkLst>
        </pc:spChg>
        <pc:spChg chg="add mod">
          <ac:chgData name="Henrik Rune Holst" userId="10bf1540-fa72-44bf-b291-3de392cd8ef2" providerId="ADAL" clId="{BB6BB856-A009-4C85-ADF3-0F539F772215}" dt="2021-10-03T15:22:35.735" v="182" actId="14100"/>
          <ac:spMkLst>
            <pc:docMk/>
            <pc:sldMk cId="4269659950" sldId="262"/>
            <ac:spMk id="6" creationId="{2D2ACC75-25DA-43D9-BBA3-B69D562ED539}"/>
          </ac:spMkLst>
        </pc:spChg>
        <pc:spChg chg="add mod">
          <ac:chgData name="Henrik Rune Holst" userId="10bf1540-fa72-44bf-b291-3de392cd8ef2" providerId="ADAL" clId="{BB6BB856-A009-4C85-ADF3-0F539F772215}" dt="2021-10-03T15:23:57.775" v="211" actId="207"/>
          <ac:spMkLst>
            <pc:docMk/>
            <pc:sldMk cId="4269659950" sldId="262"/>
            <ac:spMk id="7" creationId="{EAE5BE4A-4943-4F9E-9BFC-0B36C7AD35A7}"/>
          </ac:spMkLst>
        </pc:spChg>
        <pc:spChg chg="add mod">
          <ac:chgData name="Henrik Rune Holst" userId="10bf1540-fa72-44bf-b291-3de392cd8ef2" providerId="ADAL" clId="{BB6BB856-A009-4C85-ADF3-0F539F772215}" dt="2021-10-03T15:22:51.896" v="186" actId="14100"/>
          <ac:spMkLst>
            <pc:docMk/>
            <pc:sldMk cId="4269659950" sldId="262"/>
            <ac:spMk id="8" creationId="{5A6328C6-F5FC-4A7F-B0B8-15877C5F6F0A}"/>
          </ac:spMkLst>
        </pc:spChg>
        <pc:spChg chg="add mod">
          <ac:chgData name="Henrik Rune Holst" userId="10bf1540-fa72-44bf-b291-3de392cd8ef2" providerId="ADAL" clId="{BB6BB856-A009-4C85-ADF3-0F539F772215}" dt="2021-10-03T15:23:00.531" v="188" actId="14100"/>
          <ac:spMkLst>
            <pc:docMk/>
            <pc:sldMk cId="4269659950" sldId="262"/>
            <ac:spMk id="9" creationId="{8E8E41F5-5722-400A-A3C5-A22E3B436AC9}"/>
          </ac:spMkLst>
        </pc:spChg>
        <pc:spChg chg="add mod">
          <ac:chgData name="Henrik Rune Holst" userId="10bf1540-fa72-44bf-b291-3de392cd8ef2" providerId="ADAL" clId="{BB6BB856-A009-4C85-ADF3-0F539F772215}" dt="2021-10-03T15:23:07.412" v="190" actId="14100"/>
          <ac:spMkLst>
            <pc:docMk/>
            <pc:sldMk cId="4269659950" sldId="262"/>
            <ac:spMk id="10" creationId="{FDB36B0E-9928-48CE-B915-9804ABC08508}"/>
          </ac:spMkLst>
        </pc:spChg>
        <pc:spChg chg="add del mod">
          <ac:chgData name="Henrik Rune Holst" userId="10bf1540-fa72-44bf-b291-3de392cd8ef2" providerId="ADAL" clId="{BB6BB856-A009-4C85-ADF3-0F539F772215}" dt="2021-10-03T15:24:18.989" v="213"/>
          <ac:spMkLst>
            <pc:docMk/>
            <pc:sldMk cId="4269659950" sldId="262"/>
            <ac:spMk id="11" creationId="{CFA4EDCA-D406-463C-89C8-C5AC197C8818}"/>
          </ac:spMkLst>
        </pc:spChg>
        <pc:spChg chg="add mod">
          <ac:chgData name="Henrik Rune Holst" userId="10bf1540-fa72-44bf-b291-3de392cd8ef2" providerId="ADAL" clId="{BB6BB856-A009-4C85-ADF3-0F539F772215}" dt="2021-10-03T15:23:45.988" v="210" actId="20577"/>
          <ac:spMkLst>
            <pc:docMk/>
            <pc:sldMk cId="4269659950" sldId="262"/>
            <ac:spMk id="12" creationId="{4ED9AD46-D636-4918-BF71-845CB490170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3ECD9B-8B77-49CD-9B35-70CE84A4F37A}" type="datetimeFigureOut">
              <a:rPr lang="da-DK" smtClean="0"/>
              <a:pPr/>
              <a:t>05.10.2021</a:t>
            </a:fld>
            <a:endParaRPr lang="da-DK"/>
          </a:p>
        </p:txBody>
      </p:sp>
      <p:sp>
        <p:nvSpPr>
          <p:cNvPr id="4" name="Pladsholder til diasbille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a-DK" dirty="0"/>
              <a:t>Klik for at redigere typografi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F6D665-C525-4654-8BDE-D8D56E10B079}" type="slidenum">
              <a:rPr lang="da-DK" smtClean="0"/>
              <a:pPr/>
              <a:t>‹nr.›</a:t>
            </a:fld>
            <a:endParaRPr lang="da-DK"/>
          </a:p>
        </p:txBody>
      </p:sp>
    </p:spTree>
    <p:extLst>
      <p:ext uri="{BB962C8B-B14F-4D97-AF65-F5344CB8AC3E}">
        <p14:creationId xmlns:p14="http://schemas.microsoft.com/office/powerpoint/2010/main" val="21848063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457200" algn="l" defTabSz="914400" rtl="0" eaLnBrk="1" latinLnBrk="0" hangingPunct="1">
      <a:defRPr sz="12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914400" algn="l" defTabSz="914400" rtl="0" eaLnBrk="1" latinLnBrk="0" hangingPunct="1">
      <a:defRPr sz="12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371600" algn="l" defTabSz="914400" rtl="0" eaLnBrk="1" latinLnBrk="0" hangingPunct="1">
      <a:defRPr sz="12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1828800" algn="l" defTabSz="914400" rtl="0" eaLnBrk="1" latinLnBrk="0" hangingPunct="1">
      <a:defRPr sz="12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sz="800" dirty="0">
              <a:latin typeface="Verdana" panose="020B0604030504040204" pitchFamily="34" charset="0"/>
              <a:ea typeface="Verdana" panose="020B0604030504040204" pitchFamily="34" charset="0"/>
              <a:cs typeface="Verdana" panose="020B0604030504040204" pitchFamily="34" charset="0"/>
            </a:endParaRPr>
          </a:p>
        </p:txBody>
      </p:sp>
      <p:sp>
        <p:nvSpPr>
          <p:cNvPr id="4" name="Pladsholder til diasnummer 3"/>
          <p:cNvSpPr>
            <a:spLocks noGrp="1"/>
          </p:cNvSpPr>
          <p:nvPr>
            <p:ph type="sldNum" sz="quarter" idx="10"/>
          </p:nvPr>
        </p:nvSpPr>
        <p:spPr/>
        <p:txBody>
          <a:bodyPr/>
          <a:lstStyle/>
          <a:p>
            <a:fld id="{AFF6D665-C525-4654-8BDE-D8D56E10B079}" type="slidenum">
              <a:rPr lang="da-DK" smtClean="0"/>
              <a:pPr/>
              <a:t>1</a:t>
            </a:fld>
            <a:endParaRPr lang="da-DK"/>
          </a:p>
        </p:txBody>
      </p:sp>
    </p:spTree>
    <p:extLst>
      <p:ext uri="{BB962C8B-B14F-4D97-AF65-F5344CB8AC3E}">
        <p14:creationId xmlns:p14="http://schemas.microsoft.com/office/powerpoint/2010/main" val="2973936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latin typeface="Verdana" panose="020B0604030504040204" pitchFamily="34" charset="0"/>
              <a:ea typeface="Verdana" panose="020B0604030504040204" pitchFamily="34" charset="0"/>
              <a:cs typeface="Verdana" panose="020B0604030504040204" pitchFamily="34" charset="0"/>
            </a:endParaRPr>
          </a:p>
        </p:txBody>
      </p:sp>
      <p:sp>
        <p:nvSpPr>
          <p:cNvPr id="4" name="Pladsholder til diasnummer 3"/>
          <p:cNvSpPr>
            <a:spLocks noGrp="1"/>
          </p:cNvSpPr>
          <p:nvPr>
            <p:ph type="sldNum" sz="quarter" idx="10"/>
          </p:nvPr>
        </p:nvSpPr>
        <p:spPr/>
        <p:txBody>
          <a:bodyPr/>
          <a:lstStyle/>
          <a:p>
            <a:fld id="{AFF6D665-C525-4654-8BDE-D8D56E10B079}" type="slidenum">
              <a:rPr lang="da-DK" smtClean="0"/>
              <a:pPr/>
              <a:t>2</a:t>
            </a:fld>
            <a:endParaRPr lang="da-DK"/>
          </a:p>
        </p:txBody>
      </p:sp>
    </p:spTree>
    <p:extLst>
      <p:ext uri="{BB962C8B-B14F-4D97-AF65-F5344CB8AC3E}">
        <p14:creationId xmlns:p14="http://schemas.microsoft.com/office/powerpoint/2010/main" val="17156055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s">
    <p:spTree>
      <p:nvGrpSpPr>
        <p:cNvPr id="1" name=""/>
        <p:cNvGrpSpPr/>
        <p:nvPr/>
      </p:nvGrpSpPr>
      <p:grpSpPr>
        <a:xfrm>
          <a:off x="0" y="0"/>
          <a:ext cx="0" cy="0"/>
          <a:chOff x="0" y="0"/>
          <a:chExt cx="0" cy="0"/>
        </a:xfrm>
      </p:grpSpPr>
      <p:pic>
        <p:nvPicPr>
          <p:cNvPr id="10" name="Billed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6000" y="291600"/>
            <a:ext cx="2870126" cy="6278400"/>
          </a:xfrm>
          <a:prstGeom prst="rect">
            <a:avLst/>
          </a:prstGeom>
        </p:spPr>
      </p:pic>
      <p:sp>
        <p:nvSpPr>
          <p:cNvPr id="2" name="Titel 1"/>
          <p:cNvSpPr>
            <a:spLocks noGrp="1"/>
          </p:cNvSpPr>
          <p:nvPr>
            <p:ph type="ctrTitle"/>
          </p:nvPr>
        </p:nvSpPr>
        <p:spPr>
          <a:xfrm>
            <a:off x="1890000" y="3049200"/>
            <a:ext cx="6933600" cy="1144800"/>
          </a:xfrm>
        </p:spPr>
        <p:txBody>
          <a:bodyPr>
            <a:normAutofit/>
          </a:bodyPr>
          <a:lstStyle>
            <a:lvl1pPr algn="r">
              <a:defRPr sz="3600">
                <a:solidFill>
                  <a:schemeClr val="tx2"/>
                </a:solidFill>
              </a:defRPr>
            </a:lvl1pPr>
          </a:lstStyle>
          <a:p>
            <a:r>
              <a:rPr lang="da-DK"/>
              <a:t>Klik for at redigere titeltypografien i masteren</a:t>
            </a:r>
            <a:endParaRPr lang="en-US" dirty="0"/>
          </a:p>
        </p:txBody>
      </p:sp>
      <p:sp>
        <p:nvSpPr>
          <p:cNvPr id="3" name="Undertitel 2"/>
          <p:cNvSpPr>
            <a:spLocks noGrp="1"/>
          </p:cNvSpPr>
          <p:nvPr>
            <p:ph type="subTitle" idx="1"/>
          </p:nvPr>
        </p:nvSpPr>
        <p:spPr>
          <a:xfrm>
            <a:off x="3200400" y="4266000"/>
            <a:ext cx="5637600" cy="1752600"/>
          </a:xfrm>
        </p:spPr>
        <p:txBody>
          <a:bodyPr>
            <a:normAutofit/>
          </a:bodyPr>
          <a:lstStyle>
            <a:lvl1pPr marL="0" indent="0" algn="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en-US" dirty="0"/>
          </a:p>
        </p:txBody>
      </p:sp>
      <p:sp>
        <p:nvSpPr>
          <p:cNvPr id="4" name="Pladsholder til dato 3"/>
          <p:cNvSpPr>
            <a:spLocks noGrp="1"/>
          </p:cNvSpPr>
          <p:nvPr>
            <p:ph type="dt" sz="half" idx="10"/>
          </p:nvPr>
        </p:nvSpPr>
        <p:spPr/>
        <p:txBody>
          <a:bodyPr/>
          <a:lstStyle/>
          <a:p>
            <a:r>
              <a:rPr lang="en-US" dirty="0"/>
              <a:t> </a:t>
            </a:r>
          </a:p>
        </p:txBody>
      </p:sp>
      <p:sp>
        <p:nvSpPr>
          <p:cNvPr id="5" name="Pladsholder til sidefod 4"/>
          <p:cNvSpPr>
            <a:spLocks noGrp="1"/>
          </p:cNvSpPr>
          <p:nvPr>
            <p:ph type="ftr" sz="quarter" idx="11"/>
          </p:nvPr>
        </p:nvSpPr>
        <p:spPr/>
        <p:txBody>
          <a:bodyPr/>
          <a:lstStyle/>
          <a:p>
            <a:endParaRPr lang="en-US"/>
          </a:p>
        </p:txBody>
      </p:sp>
      <p:sp>
        <p:nvSpPr>
          <p:cNvPr id="6" name="Pladsholder til diasnummer 5"/>
          <p:cNvSpPr>
            <a:spLocks noGrp="1"/>
          </p:cNvSpPr>
          <p:nvPr>
            <p:ph type="sldNum" sz="quarter" idx="12"/>
          </p:nvPr>
        </p:nvSpPr>
        <p:spPr/>
        <p:txBody>
          <a:bodyPr/>
          <a:lstStyle/>
          <a:p>
            <a:r>
              <a:rPr lang="en-US" dirty="0"/>
              <a:t>Side </a:t>
            </a:r>
            <a:fld id="{6F18B540-549C-49F9-8A32-7B568160AF75}" type="slidenum">
              <a:rPr lang="en-US" smtClean="0"/>
              <a:pPr/>
              <a:t>‹nr.›</a:t>
            </a:fld>
            <a:endParaRPr lang="en-US" dirty="0"/>
          </a:p>
        </p:txBody>
      </p:sp>
    </p:spTree>
    <p:extLst>
      <p:ext uri="{BB962C8B-B14F-4D97-AF65-F5344CB8AC3E}">
        <p14:creationId xmlns:p14="http://schemas.microsoft.com/office/powerpoint/2010/main" val="2125308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endParaRPr lang="en-US"/>
          </a:p>
        </p:txBody>
      </p:sp>
      <p:sp>
        <p:nvSpPr>
          <p:cNvPr id="3" name="Pladsholder til lodret titel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p:cNvSpPr>
            <a:spLocks noGrp="1"/>
          </p:cNvSpPr>
          <p:nvPr>
            <p:ph type="dt" sz="half" idx="10"/>
          </p:nvPr>
        </p:nvSpPr>
        <p:spPr/>
        <p:txBody>
          <a:bodyPr/>
          <a:lstStyle>
            <a:lvl1pPr>
              <a:defRPr/>
            </a:lvl1pPr>
          </a:lstStyle>
          <a:p>
            <a:r>
              <a:rPr lang="da-DK" dirty="0"/>
              <a:t> </a:t>
            </a:r>
            <a:endParaRPr lang="en-US" dirty="0"/>
          </a:p>
        </p:txBody>
      </p:sp>
      <p:sp>
        <p:nvSpPr>
          <p:cNvPr id="5" name="Pladsholder til sidefod 4"/>
          <p:cNvSpPr>
            <a:spLocks noGrp="1"/>
          </p:cNvSpPr>
          <p:nvPr>
            <p:ph type="ftr" sz="quarter" idx="11"/>
          </p:nvPr>
        </p:nvSpPr>
        <p:spPr/>
        <p:txBody>
          <a:bodyPr/>
          <a:lstStyle/>
          <a:p>
            <a:endParaRPr lang="en-US"/>
          </a:p>
        </p:txBody>
      </p:sp>
      <p:sp>
        <p:nvSpPr>
          <p:cNvPr id="6" name="Pladsholder til diasnummer 5"/>
          <p:cNvSpPr>
            <a:spLocks noGrp="1"/>
          </p:cNvSpPr>
          <p:nvPr>
            <p:ph type="sldNum" sz="quarter" idx="12"/>
          </p:nvPr>
        </p:nvSpPr>
        <p:spPr/>
        <p:txBody>
          <a:bodyPr/>
          <a:lstStyle/>
          <a:p>
            <a:fld id="{6F18B540-549C-49F9-8A32-7B568160AF75}" type="slidenum">
              <a:rPr lang="en-US" smtClean="0"/>
              <a:pPr/>
              <a:t>‹nr.›</a:t>
            </a:fld>
            <a:endParaRPr lang="en-US"/>
          </a:p>
        </p:txBody>
      </p:sp>
    </p:spTree>
    <p:extLst>
      <p:ext uri="{BB962C8B-B14F-4D97-AF65-F5344CB8AC3E}">
        <p14:creationId xmlns:p14="http://schemas.microsoft.com/office/powerpoint/2010/main" val="352678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endParaRPr lang="en-US"/>
          </a:p>
        </p:txBody>
      </p:sp>
      <p:sp>
        <p:nvSpPr>
          <p:cNvPr id="4" name="Pladsholder til dato 3"/>
          <p:cNvSpPr>
            <a:spLocks noGrp="1"/>
          </p:cNvSpPr>
          <p:nvPr>
            <p:ph type="dt" sz="half" idx="10"/>
          </p:nvPr>
        </p:nvSpPr>
        <p:spPr/>
        <p:txBody>
          <a:bodyPr/>
          <a:lstStyle>
            <a:lvl1pPr>
              <a:defRPr/>
            </a:lvl1pPr>
          </a:lstStyle>
          <a:p>
            <a:r>
              <a:rPr lang="da-DK" dirty="0"/>
              <a:t> </a:t>
            </a:r>
            <a:endParaRPr lang="en-US" dirty="0"/>
          </a:p>
        </p:txBody>
      </p:sp>
      <p:sp>
        <p:nvSpPr>
          <p:cNvPr id="5" name="Pladsholder til sidefod 4"/>
          <p:cNvSpPr>
            <a:spLocks noGrp="1"/>
          </p:cNvSpPr>
          <p:nvPr>
            <p:ph type="ftr" sz="quarter" idx="11"/>
          </p:nvPr>
        </p:nvSpPr>
        <p:spPr/>
        <p:txBody>
          <a:bodyPr/>
          <a:lstStyle/>
          <a:p>
            <a:endParaRPr lang="en-US"/>
          </a:p>
        </p:txBody>
      </p:sp>
      <p:sp>
        <p:nvSpPr>
          <p:cNvPr id="6" name="Pladsholder til diasnummer 5"/>
          <p:cNvSpPr>
            <a:spLocks noGrp="1"/>
          </p:cNvSpPr>
          <p:nvPr>
            <p:ph type="sldNum" sz="quarter" idx="12"/>
          </p:nvPr>
        </p:nvSpPr>
        <p:spPr/>
        <p:txBody>
          <a:bodyPr/>
          <a:lstStyle/>
          <a:p>
            <a:fld id="{6F18B540-549C-49F9-8A32-7B568160AF75}" type="slidenum">
              <a:rPr lang="en-US" smtClean="0"/>
              <a:pPr/>
              <a:t>‹nr.›</a:t>
            </a:fld>
            <a:endParaRPr lang="en-US"/>
          </a:p>
        </p:txBody>
      </p:sp>
      <p:sp>
        <p:nvSpPr>
          <p:cNvPr id="10" name="Pladsholder til indhold 9"/>
          <p:cNvSpPr>
            <a:spLocks noGrp="1"/>
          </p:cNvSpPr>
          <p:nvPr>
            <p:ph sz="quarter" idx="13"/>
          </p:nvPr>
        </p:nvSpPr>
        <p:spPr>
          <a:xfrm>
            <a:off x="1547664" y="1628800"/>
            <a:ext cx="7344816" cy="4176464"/>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3526780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a:t>Klik for at redigere titeltypografien i masteren</a:t>
            </a:r>
            <a:endParaRPr lang="en-US"/>
          </a:p>
        </p:txBody>
      </p:sp>
      <p:sp>
        <p:nvSpPr>
          <p:cNvPr id="3" name="Pladsholder til lodret titel 2"/>
          <p:cNvSpPr>
            <a:spLocks noGrp="1"/>
          </p:cNvSpPr>
          <p:nvPr>
            <p:ph type="body" orient="vert" idx="1"/>
          </p:nvPr>
        </p:nvSpPr>
        <p:spPr>
          <a:xfrm>
            <a:off x="1547812" y="274638"/>
            <a:ext cx="4929187" cy="5851525"/>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p:cNvSpPr>
            <a:spLocks noGrp="1"/>
          </p:cNvSpPr>
          <p:nvPr>
            <p:ph type="dt" sz="half" idx="10"/>
          </p:nvPr>
        </p:nvSpPr>
        <p:spPr/>
        <p:txBody>
          <a:bodyPr/>
          <a:lstStyle>
            <a:lvl1pPr>
              <a:defRPr/>
            </a:lvl1pPr>
          </a:lstStyle>
          <a:p>
            <a:r>
              <a:rPr lang="da-DK" dirty="0"/>
              <a:t> </a:t>
            </a:r>
            <a:endParaRPr lang="en-US" dirty="0"/>
          </a:p>
        </p:txBody>
      </p:sp>
      <p:sp>
        <p:nvSpPr>
          <p:cNvPr id="5" name="Pladsholder til sidefod 4"/>
          <p:cNvSpPr>
            <a:spLocks noGrp="1"/>
          </p:cNvSpPr>
          <p:nvPr>
            <p:ph type="ftr" sz="quarter" idx="11"/>
          </p:nvPr>
        </p:nvSpPr>
        <p:spPr/>
        <p:txBody>
          <a:bodyPr/>
          <a:lstStyle/>
          <a:p>
            <a:endParaRPr lang="en-US"/>
          </a:p>
        </p:txBody>
      </p:sp>
      <p:sp>
        <p:nvSpPr>
          <p:cNvPr id="6" name="Pladsholder til diasnummer 5"/>
          <p:cNvSpPr>
            <a:spLocks noGrp="1"/>
          </p:cNvSpPr>
          <p:nvPr>
            <p:ph type="sldNum" sz="quarter" idx="12"/>
          </p:nvPr>
        </p:nvSpPr>
        <p:spPr/>
        <p:txBody>
          <a:bodyPr/>
          <a:lstStyle/>
          <a:p>
            <a:fld id="{6F18B540-549C-49F9-8A32-7B568160AF75}" type="slidenum">
              <a:rPr lang="en-US" smtClean="0"/>
              <a:pPr/>
              <a:t>‹nr.›</a:t>
            </a:fld>
            <a:endParaRPr lang="en-US"/>
          </a:p>
        </p:txBody>
      </p:sp>
    </p:spTree>
    <p:extLst>
      <p:ext uri="{BB962C8B-B14F-4D97-AF65-F5344CB8AC3E}">
        <p14:creationId xmlns:p14="http://schemas.microsoft.com/office/powerpoint/2010/main" val="21727146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Lille logo - stort billed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endParaRPr lang="da-DK" dirty="0"/>
          </a:p>
        </p:txBody>
      </p:sp>
      <p:pic>
        <p:nvPicPr>
          <p:cNvPr id="7" name="Billede 6"/>
          <p:cNvPicPr>
            <a:picLocks noChangeAspect="1"/>
          </p:cNvPicPr>
          <p:nvPr userDrawn="1"/>
        </p:nvPicPr>
        <p:blipFill>
          <a:blip r:embed="rId2" cstate="print">
            <a:extLst>
              <a:ext uri="{28A0092B-C50C-407E-A947-70E740481C1C}">
                <a14:useLocalDpi xmlns:a14="http://schemas.microsoft.com/office/drawing/2010/main" val="0"/>
              </a:ext>
            </a:extLst>
          </a:blip>
          <a:srcRect t="21298" r="74300" b="63792"/>
          <a:stretch>
            <a:fillRect/>
          </a:stretch>
        </p:blipFill>
        <p:spPr>
          <a:xfrm>
            <a:off x="251520" y="188640"/>
            <a:ext cx="737608" cy="936104"/>
          </a:xfrm>
          <a:prstGeom prst="rect">
            <a:avLst/>
          </a:prstGeom>
        </p:spPr>
      </p:pic>
      <p:sp>
        <p:nvSpPr>
          <p:cNvPr id="9" name="Pladsholder til indhold 8"/>
          <p:cNvSpPr>
            <a:spLocks noGrp="1"/>
          </p:cNvSpPr>
          <p:nvPr>
            <p:ph sz="quarter" idx="13"/>
          </p:nvPr>
        </p:nvSpPr>
        <p:spPr>
          <a:xfrm>
            <a:off x="0" y="1556792"/>
            <a:ext cx="9144000" cy="530120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da-DK" dirty="0"/>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Lille logo - to bille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endParaRPr lang="da-DK" dirty="0"/>
          </a:p>
        </p:txBody>
      </p:sp>
      <p:pic>
        <p:nvPicPr>
          <p:cNvPr id="7" name="Billede 6"/>
          <p:cNvPicPr>
            <a:picLocks noChangeAspect="1"/>
          </p:cNvPicPr>
          <p:nvPr userDrawn="1"/>
        </p:nvPicPr>
        <p:blipFill>
          <a:blip r:embed="rId2" cstate="print">
            <a:extLst>
              <a:ext uri="{28A0092B-C50C-407E-A947-70E740481C1C}">
                <a14:useLocalDpi xmlns:a14="http://schemas.microsoft.com/office/drawing/2010/main" val="0"/>
              </a:ext>
            </a:extLst>
          </a:blip>
          <a:srcRect t="21298" r="74300" b="63792"/>
          <a:stretch>
            <a:fillRect/>
          </a:stretch>
        </p:blipFill>
        <p:spPr>
          <a:xfrm>
            <a:off x="251520" y="188640"/>
            <a:ext cx="737608" cy="936104"/>
          </a:xfrm>
          <a:prstGeom prst="rect">
            <a:avLst/>
          </a:prstGeom>
        </p:spPr>
      </p:pic>
      <p:sp>
        <p:nvSpPr>
          <p:cNvPr id="13" name="Pladsholder til indhold 12"/>
          <p:cNvSpPr>
            <a:spLocks noGrp="1"/>
          </p:cNvSpPr>
          <p:nvPr>
            <p:ph sz="quarter" idx="13"/>
          </p:nvPr>
        </p:nvSpPr>
        <p:spPr>
          <a:xfrm>
            <a:off x="0" y="1484313"/>
            <a:ext cx="4572000" cy="5373687"/>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15" name="Pladsholder til indhold 14"/>
          <p:cNvSpPr>
            <a:spLocks noGrp="1"/>
          </p:cNvSpPr>
          <p:nvPr>
            <p:ph sz="quarter" idx="14"/>
          </p:nvPr>
        </p:nvSpPr>
        <p:spPr>
          <a:xfrm>
            <a:off x="4572000" y="1484313"/>
            <a:ext cx="4571999" cy="5373687"/>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Tree>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tort billed">
    <p:spTree>
      <p:nvGrpSpPr>
        <p:cNvPr id="1" name=""/>
        <p:cNvGrpSpPr/>
        <p:nvPr/>
      </p:nvGrpSpPr>
      <p:grpSpPr>
        <a:xfrm>
          <a:off x="0" y="0"/>
          <a:ext cx="0" cy="0"/>
          <a:chOff x="0" y="0"/>
          <a:chExt cx="0" cy="0"/>
        </a:xfrm>
      </p:grpSpPr>
      <p:sp>
        <p:nvSpPr>
          <p:cNvPr id="9" name="Pladsholder til indhold 8"/>
          <p:cNvSpPr>
            <a:spLocks noGrp="1"/>
          </p:cNvSpPr>
          <p:nvPr>
            <p:ph sz="quarter" idx="13"/>
          </p:nvPr>
        </p:nvSpPr>
        <p:spPr>
          <a:xfrm>
            <a:off x="0" y="0"/>
            <a:ext cx="9168337" cy="68580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da-DK" dirty="0"/>
          </a:p>
        </p:txBody>
      </p:sp>
    </p:spTree>
    <p:extLst>
      <p:ext uri="{BB962C8B-B14F-4D97-AF65-F5344CB8AC3E}">
        <p14:creationId xmlns:p14="http://schemas.microsoft.com/office/powerpoint/2010/main" val="22499516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rugerdefineret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p>
        </p:txBody>
      </p:sp>
      <p:sp>
        <p:nvSpPr>
          <p:cNvPr id="3" name="Pladsholder til dato 2"/>
          <p:cNvSpPr>
            <a:spLocks noGrp="1"/>
          </p:cNvSpPr>
          <p:nvPr>
            <p:ph type="dt" sz="half" idx="10"/>
          </p:nvPr>
        </p:nvSpPr>
        <p:spPr/>
        <p:txBody>
          <a:bodyPr/>
          <a:lstStyle/>
          <a:p>
            <a:r>
              <a:rPr lang="en-US"/>
              <a:t> </a:t>
            </a:r>
            <a:endParaRPr lang="en-US" dirty="0"/>
          </a:p>
        </p:txBody>
      </p:sp>
      <p:sp>
        <p:nvSpPr>
          <p:cNvPr id="4" name="Pladsholder til sidefod 3"/>
          <p:cNvSpPr>
            <a:spLocks noGrp="1"/>
          </p:cNvSpPr>
          <p:nvPr>
            <p:ph type="ftr" sz="quarter" idx="11"/>
          </p:nvPr>
        </p:nvSpPr>
        <p:spPr/>
        <p:txBody>
          <a:bodyPr/>
          <a:lstStyle/>
          <a:p>
            <a:endParaRPr lang="en-US"/>
          </a:p>
        </p:txBody>
      </p:sp>
      <p:sp>
        <p:nvSpPr>
          <p:cNvPr id="5" name="Pladsholder til diasnummer 4"/>
          <p:cNvSpPr>
            <a:spLocks noGrp="1"/>
          </p:cNvSpPr>
          <p:nvPr>
            <p:ph type="sldNum" sz="quarter" idx="12"/>
          </p:nvPr>
        </p:nvSpPr>
        <p:spPr/>
        <p:txBody>
          <a:bodyPr/>
          <a:lstStyle/>
          <a:p>
            <a:r>
              <a:rPr lang="en-US"/>
              <a:t>Side </a:t>
            </a:r>
            <a:fld id="{6F18B540-549C-49F9-8A32-7B568160AF75}" type="slidenum">
              <a:rPr lang="en-US" smtClean="0"/>
              <a:pPr/>
              <a:t>‹nr.›</a:t>
            </a:fld>
            <a:endParaRPr lang="en-US" dirty="0"/>
          </a:p>
        </p:txBody>
      </p:sp>
    </p:spTree>
    <p:extLst>
      <p:ext uri="{BB962C8B-B14F-4D97-AF65-F5344CB8AC3E}">
        <p14:creationId xmlns:p14="http://schemas.microsoft.com/office/powerpoint/2010/main" val="1228052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endParaRPr lang="en-US"/>
          </a:p>
        </p:txBody>
      </p:sp>
      <p:sp>
        <p:nvSpPr>
          <p:cNvPr id="3" name="Pladsholder til indhold 2"/>
          <p:cNvSpPr>
            <a:spLocks noGrp="1"/>
          </p:cNvSpPr>
          <p:nvPr>
            <p:ph idx="1"/>
          </p:nvPr>
        </p:nvSpPr>
        <p:spPr>
          <a:xfrm>
            <a:off x="1522800" y="1522800"/>
            <a:ext cx="7315200" cy="44984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p:cNvSpPr>
            <a:spLocks noGrp="1"/>
          </p:cNvSpPr>
          <p:nvPr>
            <p:ph type="dt" sz="half" idx="10"/>
          </p:nvPr>
        </p:nvSpPr>
        <p:spPr/>
        <p:txBody>
          <a:bodyPr/>
          <a:lstStyle/>
          <a:p>
            <a:r>
              <a:rPr lang="en-US" dirty="0"/>
              <a:t> </a:t>
            </a:r>
          </a:p>
        </p:txBody>
      </p:sp>
      <p:sp>
        <p:nvSpPr>
          <p:cNvPr id="5" name="Pladsholder til sidefod 4"/>
          <p:cNvSpPr>
            <a:spLocks noGrp="1"/>
          </p:cNvSpPr>
          <p:nvPr>
            <p:ph type="ftr" sz="quarter" idx="11"/>
          </p:nvPr>
        </p:nvSpPr>
        <p:spPr/>
        <p:txBody>
          <a:bodyPr/>
          <a:lstStyle/>
          <a:p>
            <a:endParaRPr lang="en-US"/>
          </a:p>
        </p:txBody>
      </p:sp>
      <p:sp>
        <p:nvSpPr>
          <p:cNvPr id="6" name="Pladsholder til diasnummer 5"/>
          <p:cNvSpPr>
            <a:spLocks noGrp="1"/>
          </p:cNvSpPr>
          <p:nvPr>
            <p:ph type="sldNum" sz="quarter" idx="12"/>
          </p:nvPr>
        </p:nvSpPr>
        <p:spPr/>
        <p:txBody>
          <a:bodyPr/>
          <a:lstStyle/>
          <a:p>
            <a:r>
              <a:rPr lang="en-US" dirty="0"/>
              <a:t>Side </a:t>
            </a:r>
            <a:fld id="{6F18B540-549C-49F9-8A32-7B568160AF75}" type="slidenum">
              <a:rPr lang="en-US" smtClean="0"/>
              <a:pPr/>
              <a:t>‹nr.›</a:t>
            </a:fld>
            <a:endParaRPr lang="en-US" dirty="0"/>
          </a:p>
        </p:txBody>
      </p:sp>
    </p:spTree>
    <p:extLst>
      <p:ext uri="{BB962C8B-B14F-4D97-AF65-F5344CB8AC3E}">
        <p14:creationId xmlns:p14="http://schemas.microsoft.com/office/powerpoint/2010/main" val="252625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1547813" y="4406900"/>
            <a:ext cx="6946900" cy="1362075"/>
          </a:xfrm>
        </p:spPr>
        <p:txBody>
          <a:bodyPr anchor="t"/>
          <a:lstStyle>
            <a:lvl1pPr algn="l">
              <a:defRPr sz="4000" b="1" cap="all"/>
            </a:lvl1pPr>
          </a:lstStyle>
          <a:p>
            <a:r>
              <a:rPr lang="da-DK"/>
              <a:t>Klik for at redigere titeltypografien i masteren</a:t>
            </a:r>
            <a:endParaRPr lang="en-US" dirty="0"/>
          </a:p>
        </p:txBody>
      </p:sp>
      <p:sp>
        <p:nvSpPr>
          <p:cNvPr id="3" name="Pladsholder til tekst 2"/>
          <p:cNvSpPr>
            <a:spLocks noGrp="1"/>
          </p:cNvSpPr>
          <p:nvPr>
            <p:ph type="body" idx="1"/>
          </p:nvPr>
        </p:nvSpPr>
        <p:spPr>
          <a:xfrm>
            <a:off x="1547813" y="2906713"/>
            <a:ext cx="69469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Pladsholder til dato 3"/>
          <p:cNvSpPr>
            <a:spLocks noGrp="1"/>
          </p:cNvSpPr>
          <p:nvPr>
            <p:ph type="dt" sz="half" idx="10"/>
          </p:nvPr>
        </p:nvSpPr>
        <p:spPr/>
        <p:txBody>
          <a:bodyPr/>
          <a:lstStyle>
            <a:lvl1pPr>
              <a:defRPr/>
            </a:lvl1pPr>
          </a:lstStyle>
          <a:p>
            <a:r>
              <a:rPr lang="da-DK" dirty="0"/>
              <a:t> </a:t>
            </a:r>
            <a:endParaRPr lang="en-US" dirty="0"/>
          </a:p>
        </p:txBody>
      </p:sp>
      <p:sp>
        <p:nvSpPr>
          <p:cNvPr id="5" name="Pladsholder til sidefod 4"/>
          <p:cNvSpPr>
            <a:spLocks noGrp="1"/>
          </p:cNvSpPr>
          <p:nvPr>
            <p:ph type="ftr" sz="quarter" idx="11"/>
          </p:nvPr>
        </p:nvSpPr>
        <p:spPr/>
        <p:txBody>
          <a:bodyPr/>
          <a:lstStyle/>
          <a:p>
            <a:endParaRPr lang="en-US"/>
          </a:p>
        </p:txBody>
      </p:sp>
      <p:sp>
        <p:nvSpPr>
          <p:cNvPr id="6" name="Pladsholder til diasnummer 5"/>
          <p:cNvSpPr>
            <a:spLocks noGrp="1"/>
          </p:cNvSpPr>
          <p:nvPr>
            <p:ph type="sldNum" sz="quarter" idx="12"/>
          </p:nvPr>
        </p:nvSpPr>
        <p:spPr/>
        <p:txBody>
          <a:bodyPr/>
          <a:lstStyle/>
          <a:p>
            <a:fld id="{6F18B540-549C-49F9-8A32-7B568160AF75}" type="slidenum">
              <a:rPr lang="en-US" smtClean="0"/>
              <a:pPr/>
              <a:t>‹nr.›</a:t>
            </a:fld>
            <a:endParaRPr lang="en-US"/>
          </a:p>
        </p:txBody>
      </p:sp>
    </p:spTree>
    <p:extLst>
      <p:ext uri="{BB962C8B-B14F-4D97-AF65-F5344CB8AC3E}">
        <p14:creationId xmlns:p14="http://schemas.microsoft.com/office/powerpoint/2010/main" val="2328173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endParaRPr lang="en-US"/>
          </a:p>
        </p:txBody>
      </p:sp>
      <p:sp>
        <p:nvSpPr>
          <p:cNvPr id="3" name="Pladsholder til indhold 2"/>
          <p:cNvSpPr>
            <a:spLocks noGrp="1"/>
          </p:cNvSpPr>
          <p:nvPr>
            <p:ph sz="half" idx="1"/>
          </p:nvPr>
        </p:nvSpPr>
        <p:spPr>
          <a:xfrm>
            <a:off x="1551856" y="1600200"/>
            <a:ext cx="3524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indhold 3"/>
          <p:cNvSpPr>
            <a:spLocks noGrp="1"/>
          </p:cNvSpPr>
          <p:nvPr>
            <p:ph sz="half" idx="2"/>
          </p:nvPr>
        </p:nvSpPr>
        <p:spPr>
          <a:xfrm>
            <a:off x="5368280" y="1600200"/>
            <a:ext cx="3524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Pladsholder til dato 4"/>
          <p:cNvSpPr>
            <a:spLocks noGrp="1"/>
          </p:cNvSpPr>
          <p:nvPr>
            <p:ph type="dt" sz="half" idx="10"/>
          </p:nvPr>
        </p:nvSpPr>
        <p:spPr/>
        <p:txBody>
          <a:bodyPr/>
          <a:lstStyle>
            <a:lvl1pPr>
              <a:defRPr/>
            </a:lvl1pPr>
          </a:lstStyle>
          <a:p>
            <a:r>
              <a:rPr lang="da-DK" dirty="0"/>
              <a:t> </a:t>
            </a:r>
            <a:endParaRPr lang="en-US" dirty="0"/>
          </a:p>
        </p:txBody>
      </p:sp>
      <p:sp>
        <p:nvSpPr>
          <p:cNvPr id="6" name="Pladsholder til sidefod 5"/>
          <p:cNvSpPr>
            <a:spLocks noGrp="1"/>
          </p:cNvSpPr>
          <p:nvPr>
            <p:ph type="ftr" sz="quarter" idx="11"/>
          </p:nvPr>
        </p:nvSpPr>
        <p:spPr/>
        <p:txBody>
          <a:bodyPr/>
          <a:lstStyle/>
          <a:p>
            <a:endParaRPr lang="en-US"/>
          </a:p>
        </p:txBody>
      </p:sp>
      <p:sp>
        <p:nvSpPr>
          <p:cNvPr id="7" name="Pladsholder til diasnummer 6"/>
          <p:cNvSpPr>
            <a:spLocks noGrp="1"/>
          </p:cNvSpPr>
          <p:nvPr>
            <p:ph type="sldNum" sz="quarter" idx="12"/>
          </p:nvPr>
        </p:nvSpPr>
        <p:spPr/>
        <p:txBody>
          <a:bodyPr/>
          <a:lstStyle/>
          <a:p>
            <a:fld id="{6F18B540-549C-49F9-8A32-7B568160AF75}" type="slidenum">
              <a:rPr lang="en-US" smtClean="0"/>
              <a:pPr/>
              <a:t>‹nr.›</a:t>
            </a:fld>
            <a:endParaRPr lang="en-US"/>
          </a:p>
        </p:txBody>
      </p:sp>
    </p:spTree>
    <p:extLst>
      <p:ext uri="{BB962C8B-B14F-4D97-AF65-F5344CB8AC3E}">
        <p14:creationId xmlns:p14="http://schemas.microsoft.com/office/powerpoint/2010/main" val="1436390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titeltypografien i masteren</a:t>
            </a:r>
            <a:endParaRPr lang="en-US"/>
          </a:p>
        </p:txBody>
      </p:sp>
      <p:sp>
        <p:nvSpPr>
          <p:cNvPr id="3" name="Pladsholder til tekst 2"/>
          <p:cNvSpPr>
            <a:spLocks noGrp="1"/>
          </p:cNvSpPr>
          <p:nvPr>
            <p:ph type="body" idx="1"/>
          </p:nvPr>
        </p:nvSpPr>
        <p:spPr>
          <a:xfrm>
            <a:off x="1547664" y="1535113"/>
            <a:ext cx="345378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p:cNvSpPr>
            <a:spLocks noGrp="1"/>
          </p:cNvSpPr>
          <p:nvPr>
            <p:ph sz="half" idx="2"/>
          </p:nvPr>
        </p:nvSpPr>
        <p:spPr>
          <a:xfrm>
            <a:off x="1547664" y="2174875"/>
            <a:ext cx="345378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Pladsholder til tekst 4"/>
          <p:cNvSpPr>
            <a:spLocks noGrp="1"/>
          </p:cNvSpPr>
          <p:nvPr>
            <p:ph type="body" sz="quarter" idx="3"/>
          </p:nvPr>
        </p:nvSpPr>
        <p:spPr>
          <a:xfrm>
            <a:off x="5293327" y="1535113"/>
            <a:ext cx="345513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p:cNvSpPr>
            <a:spLocks noGrp="1"/>
          </p:cNvSpPr>
          <p:nvPr>
            <p:ph sz="quarter" idx="4"/>
          </p:nvPr>
        </p:nvSpPr>
        <p:spPr>
          <a:xfrm>
            <a:off x="5293327" y="2174875"/>
            <a:ext cx="34551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a:p>
        </p:txBody>
      </p:sp>
      <p:sp>
        <p:nvSpPr>
          <p:cNvPr id="7" name="Pladsholder til dato 6"/>
          <p:cNvSpPr>
            <a:spLocks noGrp="1"/>
          </p:cNvSpPr>
          <p:nvPr>
            <p:ph type="dt" sz="half" idx="10"/>
          </p:nvPr>
        </p:nvSpPr>
        <p:spPr/>
        <p:txBody>
          <a:bodyPr/>
          <a:lstStyle>
            <a:lvl1pPr>
              <a:defRPr/>
            </a:lvl1pPr>
          </a:lstStyle>
          <a:p>
            <a:r>
              <a:rPr lang="da-DK" dirty="0"/>
              <a:t> </a:t>
            </a:r>
            <a:endParaRPr lang="en-US" dirty="0"/>
          </a:p>
        </p:txBody>
      </p:sp>
      <p:sp>
        <p:nvSpPr>
          <p:cNvPr id="8" name="Pladsholder til sidefod 7"/>
          <p:cNvSpPr>
            <a:spLocks noGrp="1"/>
          </p:cNvSpPr>
          <p:nvPr>
            <p:ph type="ftr" sz="quarter" idx="11"/>
          </p:nvPr>
        </p:nvSpPr>
        <p:spPr/>
        <p:txBody>
          <a:bodyPr/>
          <a:lstStyle/>
          <a:p>
            <a:endParaRPr lang="en-US"/>
          </a:p>
        </p:txBody>
      </p:sp>
      <p:sp>
        <p:nvSpPr>
          <p:cNvPr id="9" name="Pladsholder til diasnummer 8"/>
          <p:cNvSpPr>
            <a:spLocks noGrp="1"/>
          </p:cNvSpPr>
          <p:nvPr>
            <p:ph type="sldNum" sz="quarter" idx="12"/>
          </p:nvPr>
        </p:nvSpPr>
        <p:spPr/>
        <p:txBody>
          <a:bodyPr/>
          <a:lstStyle/>
          <a:p>
            <a:fld id="{6F18B540-549C-49F9-8A32-7B568160AF75}" type="slidenum">
              <a:rPr lang="en-US" smtClean="0"/>
              <a:pPr/>
              <a:t>‹nr.›</a:t>
            </a:fld>
            <a:endParaRPr lang="en-US"/>
          </a:p>
        </p:txBody>
      </p:sp>
    </p:spTree>
    <p:extLst>
      <p:ext uri="{BB962C8B-B14F-4D97-AF65-F5344CB8AC3E}">
        <p14:creationId xmlns:p14="http://schemas.microsoft.com/office/powerpoint/2010/main" val="2164927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endParaRPr lang="en-US"/>
          </a:p>
        </p:txBody>
      </p:sp>
      <p:sp>
        <p:nvSpPr>
          <p:cNvPr id="3" name="Pladsholder til dato 2"/>
          <p:cNvSpPr>
            <a:spLocks noGrp="1"/>
          </p:cNvSpPr>
          <p:nvPr>
            <p:ph type="dt" sz="half" idx="10"/>
          </p:nvPr>
        </p:nvSpPr>
        <p:spPr/>
        <p:txBody>
          <a:bodyPr/>
          <a:lstStyle>
            <a:lvl1pPr>
              <a:defRPr/>
            </a:lvl1pPr>
          </a:lstStyle>
          <a:p>
            <a:r>
              <a:rPr lang="da-DK" dirty="0"/>
              <a:t> </a:t>
            </a:r>
            <a:endParaRPr lang="en-US" dirty="0"/>
          </a:p>
        </p:txBody>
      </p:sp>
      <p:sp>
        <p:nvSpPr>
          <p:cNvPr id="4" name="Pladsholder til sidefod 3"/>
          <p:cNvSpPr>
            <a:spLocks noGrp="1"/>
          </p:cNvSpPr>
          <p:nvPr>
            <p:ph type="ftr" sz="quarter" idx="11"/>
          </p:nvPr>
        </p:nvSpPr>
        <p:spPr/>
        <p:txBody>
          <a:bodyPr/>
          <a:lstStyle/>
          <a:p>
            <a:endParaRPr lang="en-US"/>
          </a:p>
        </p:txBody>
      </p:sp>
      <p:sp>
        <p:nvSpPr>
          <p:cNvPr id="5" name="Pladsholder til diasnummer 4"/>
          <p:cNvSpPr>
            <a:spLocks noGrp="1"/>
          </p:cNvSpPr>
          <p:nvPr>
            <p:ph type="sldNum" sz="quarter" idx="12"/>
          </p:nvPr>
        </p:nvSpPr>
        <p:spPr/>
        <p:txBody>
          <a:bodyPr/>
          <a:lstStyle/>
          <a:p>
            <a:fld id="{6F18B540-549C-49F9-8A32-7B568160AF75}" type="slidenum">
              <a:rPr lang="en-US" smtClean="0"/>
              <a:pPr/>
              <a:t>‹nr.›</a:t>
            </a:fld>
            <a:endParaRPr lang="en-US"/>
          </a:p>
        </p:txBody>
      </p:sp>
    </p:spTree>
    <p:extLst>
      <p:ext uri="{BB962C8B-B14F-4D97-AF65-F5344CB8AC3E}">
        <p14:creationId xmlns:p14="http://schemas.microsoft.com/office/powerpoint/2010/main" val="4183038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lvl1pPr>
              <a:defRPr/>
            </a:lvl1pPr>
          </a:lstStyle>
          <a:p>
            <a:r>
              <a:rPr lang="da-DK" dirty="0"/>
              <a:t> </a:t>
            </a:r>
            <a:endParaRPr lang="en-US" dirty="0"/>
          </a:p>
        </p:txBody>
      </p:sp>
      <p:sp>
        <p:nvSpPr>
          <p:cNvPr id="3" name="Pladsholder til sidefod 2"/>
          <p:cNvSpPr>
            <a:spLocks noGrp="1"/>
          </p:cNvSpPr>
          <p:nvPr>
            <p:ph type="ftr" sz="quarter" idx="11"/>
          </p:nvPr>
        </p:nvSpPr>
        <p:spPr/>
        <p:txBody>
          <a:bodyPr/>
          <a:lstStyle/>
          <a:p>
            <a:endParaRPr lang="en-US"/>
          </a:p>
        </p:txBody>
      </p:sp>
      <p:sp>
        <p:nvSpPr>
          <p:cNvPr id="4" name="Pladsholder til diasnummer 3"/>
          <p:cNvSpPr>
            <a:spLocks noGrp="1"/>
          </p:cNvSpPr>
          <p:nvPr>
            <p:ph type="sldNum" sz="quarter" idx="12"/>
          </p:nvPr>
        </p:nvSpPr>
        <p:spPr/>
        <p:txBody>
          <a:bodyPr/>
          <a:lstStyle/>
          <a:p>
            <a:fld id="{6F18B540-549C-49F9-8A32-7B568160AF75}" type="slidenum">
              <a:rPr lang="en-US" smtClean="0"/>
              <a:pPr/>
              <a:t>‹nr.›</a:t>
            </a:fld>
            <a:endParaRPr lang="en-US"/>
          </a:p>
        </p:txBody>
      </p:sp>
    </p:spTree>
    <p:extLst>
      <p:ext uri="{BB962C8B-B14F-4D97-AF65-F5344CB8AC3E}">
        <p14:creationId xmlns:p14="http://schemas.microsoft.com/office/powerpoint/2010/main" val="2595820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574031" y="273050"/>
            <a:ext cx="2709937" cy="1162050"/>
          </a:xfrm>
        </p:spPr>
        <p:txBody>
          <a:bodyPr anchor="b"/>
          <a:lstStyle>
            <a:lvl1pPr algn="l">
              <a:defRPr sz="2000" b="1"/>
            </a:lvl1pPr>
          </a:lstStyle>
          <a:p>
            <a:r>
              <a:rPr lang="da-DK"/>
              <a:t>Klik for at redigere titeltypografien i masteren</a:t>
            </a:r>
            <a:endParaRPr lang="en-US" dirty="0"/>
          </a:p>
        </p:txBody>
      </p:sp>
      <p:sp>
        <p:nvSpPr>
          <p:cNvPr id="3" name="Pladsholder til indhold 2"/>
          <p:cNvSpPr>
            <a:spLocks noGrp="1"/>
          </p:cNvSpPr>
          <p:nvPr>
            <p:ph idx="1"/>
          </p:nvPr>
        </p:nvSpPr>
        <p:spPr>
          <a:xfrm>
            <a:off x="4572000" y="260648"/>
            <a:ext cx="41148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Pladsholder til tekst 3"/>
          <p:cNvSpPr>
            <a:spLocks noGrp="1"/>
          </p:cNvSpPr>
          <p:nvPr>
            <p:ph type="body" sz="half" idx="2"/>
          </p:nvPr>
        </p:nvSpPr>
        <p:spPr>
          <a:xfrm>
            <a:off x="1574031" y="1435100"/>
            <a:ext cx="270993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Pladsholder til dato 4"/>
          <p:cNvSpPr>
            <a:spLocks noGrp="1"/>
          </p:cNvSpPr>
          <p:nvPr>
            <p:ph type="dt" sz="half" idx="10"/>
          </p:nvPr>
        </p:nvSpPr>
        <p:spPr/>
        <p:txBody>
          <a:bodyPr/>
          <a:lstStyle>
            <a:lvl1pPr>
              <a:defRPr/>
            </a:lvl1pPr>
          </a:lstStyle>
          <a:p>
            <a:r>
              <a:rPr lang="da-DK" dirty="0"/>
              <a:t> </a:t>
            </a:r>
            <a:endParaRPr lang="en-US" dirty="0"/>
          </a:p>
        </p:txBody>
      </p:sp>
      <p:sp>
        <p:nvSpPr>
          <p:cNvPr id="6" name="Pladsholder til sidefod 5"/>
          <p:cNvSpPr>
            <a:spLocks noGrp="1"/>
          </p:cNvSpPr>
          <p:nvPr>
            <p:ph type="ftr" sz="quarter" idx="11"/>
          </p:nvPr>
        </p:nvSpPr>
        <p:spPr/>
        <p:txBody>
          <a:bodyPr/>
          <a:lstStyle/>
          <a:p>
            <a:endParaRPr lang="en-US"/>
          </a:p>
        </p:txBody>
      </p:sp>
      <p:sp>
        <p:nvSpPr>
          <p:cNvPr id="7" name="Pladsholder til diasnummer 6"/>
          <p:cNvSpPr>
            <a:spLocks noGrp="1"/>
          </p:cNvSpPr>
          <p:nvPr>
            <p:ph type="sldNum" sz="quarter" idx="12"/>
          </p:nvPr>
        </p:nvSpPr>
        <p:spPr/>
        <p:txBody>
          <a:bodyPr/>
          <a:lstStyle/>
          <a:p>
            <a:fld id="{6F18B540-549C-49F9-8A32-7B568160AF75}" type="slidenum">
              <a:rPr lang="en-US" smtClean="0"/>
              <a:pPr/>
              <a:t>‹nr.›</a:t>
            </a:fld>
            <a:endParaRPr lang="en-US"/>
          </a:p>
        </p:txBody>
      </p:sp>
    </p:spTree>
    <p:extLst>
      <p:ext uri="{BB962C8B-B14F-4D97-AF65-F5344CB8AC3E}">
        <p14:creationId xmlns:p14="http://schemas.microsoft.com/office/powerpoint/2010/main" val="318163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a:t>Klik for at redigere titeltypografien i masteren</a:t>
            </a:r>
            <a:endParaRPr lang="en-US"/>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Pladsholder til dato 4"/>
          <p:cNvSpPr>
            <a:spLocks noGrp="1"/>
          </p:cNvSpPr>
          <p:nvPr>
            <p:ph type="dt" sz="half" idx="10"/>
          </p:nvPr>
        </p:nvSpPr>
        <p:spPr/>
        <p:txBody>
          <a:bodyPr/>
          <a:lstStyle>
            <a:lvl1pPr>
              <a:defRPr/>
            </a:lvl1pPr>
          </a:lstStyle>
          <a:p>
            <a:r>
              <a:rPr lang="da-DK" dirty="0"/>
              <a:t> </a:t>
            </a:r>
            <a:endParaRPr lang="en-US" dirty="0"/>
          </a:p>
        </p:txBody>
      </p:sp>
      <p:sp>
        <p:nvSpPr>
          <p:cNvPr id="6" name="Pladsholder til sidefod 5"/>
          <p:cNvSpPr>
            <a:spLocks noGrp="1"/>
          </p:cNvSpPr>
          <p:nvPr>
            <p:ph type="ftr" sz="quarter" idx="11"/>
          </p:nvPr>
        </p:nvSpPr>
        <p:spPr/>
        <p:txBody>
          <a:bodyPr/>
          <a:lstStyle/>
          <a:p>
            <a:endParaRPr lang="en-US"/>
          </a:p>
        </p:txBody>
      </p:sp>
      <p:sp>
        <p:nvSpPr>
          <p:cNvPr id="7" name="Pladsholder til diasnummer 6"/>
          <p:cNvSpPr>
            <a:spLocks noGrp="1"/>
          </p:cNvSpPr>
          <p:nvPr>
            <p:ph type="sldNum" sz="quarter" idx="12"/>
          </p:nvPr>
        </p:nvSpPr>
        <p:spPr/>
        <p:txBody>
          <a:bodyPr/>
          <a:lstStyle/>
          <a:p>
            <a:fld id="{6F18B540-549C-49F9-8A32-7B568160AF75}" type="slidenum">
              <a:rPr lang="en-US" smtClean="0"/>
              <a:pPr/>
              <a:t>‹nr.›</a:t>
            </a:fld>
            <a:endParaRPr lang="en-US"/>
          </a:p>
        </p:txBody>
      </p:sp>
    </p:spTree>
    <p:extLst>
      <p:ext uri="{BB962C8B-B14F-4D97-AF65-F5344CB8AC3E}">
        <p14:creationId xmlns:p14="http://schemas.microsoft.com/office/powerpoint/2010/main" val="849371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Billede 7"/>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306000" y="277200"/>
            <a:ext cx="2870126" cy="6278400"/>
          </a:xfrm>
          <a:prstGeom prst="rect">
            <a:avLst/>
          </a:prstGeom>
        </p:spPr>
      </p:pic>
      <p:sp>
        <p:nvSpPr>
          <p:cNvPr id="2" name="Pladsholder til titel 1"/>
          <p:cNvSpPr>
            <a:spLocks noGrp="1"/>
          </p:cNvSpPr>
          <p:nvPr>
            <p:ph type="title"/>
          </p:nvPr>
        </p:nvSpPr>
        <p:spPr>
          <a:xfrm>
            <a:off x="1522800" y="284400"/>
            <a:ext cx="7390800" cy="1143000"/>
          </a:xfrm>
          <a:prstGeom prst="rect">
            <a:avLst/>
          </a:prstGeom>
          <a:ln>
            <a:noFill/>
          </a:ln>
        </p:spPr>
        <p:txBody>
          <a:bodyPr vert="horz" lIns="91440" tIns="45720" rIns="91440" bIns="45720" rtlCol="0" anchor="t">
            <a:normAutofit/>
          </a:bodyPr>
          <a:lstStyle/>
          <a:p>
            <a:r>
              <a:rPr lang="da-DK" dirty="0"/>
              <a:t>Klik for at redigere i master</a:t>
            </a:r>
            <a:endParaRPr lang="en-US" dirty="0"/>
          </a:p>
        </p:txBody>
      </p:sp>
      <p:sp>
        <p:nvSpPr>
          <p:cNvPr id="3" name="Pladsholder til tekst 2"/>
          <p:cNvSpPr>
            <a:spLocks noGrp="1"/>
          </p:cNvSpPr>
          <p:nvPr>
            <p:ph type="body" idx="1"/>
          </p:nvPr>
        </p:nvSpPr>
        <p:spPr>
          <a:xfrm>
            <a:off x="1522800" y="1522800"/>
            <a:ext cx="7315200" cy="4114800"/>
          </a:xfrm>
          <a:prstGeom prst="rect">
            <a:avLst/>
          </a:prstGeom>
          <a:ln>
            <a:noFill/>
          </a:ln>
        </p:spPr>
        <p:txBody>
          <a:bodyPr vert="horz" lIns="91440" tIns="45720" rIns="91440" bIns="45720" rtlCol="0">
            <a:normAutofit/>
          </a:bodyPr>
          <a:lstStyle/>
          <a:p>
            <a:pPr lvl="0"/>
            <a:r>
              <a:rPr lang="da-DK" dirty="0"/>
              <a:t>Klik for at redigere i master</a:t>
            </a:r>
          </a:p>
          <a:p>
            <a:pPr lvl="1"/>
            <a:r>
              <a:rPr lang="da-DK" dirty="0"/>
              <a:t>Andet niveau</a:t>
            </a:r>
          </a:p>
          <a:p>
            <a:pPr lvl="2"/>
            <a:r>
              <a:rPr lang="da-DK" dirty="0"/>
              <a:t>Tredje niveau</a:t>
            </a:r>
          </a:p>
          <a:p>
            <a:pPr lvl="3"/>
            <a:r>
              <a:rPr lang="da-DK" dirty="0"/>
              <a:t>Fjerde niveau</a:t>
            </a:r>
          </a:p>
          <a:p>
            <a:pPr lvl="4"/>
            <a:r>
              <a:rPr lang="da-DK" dirty="0"/>
              <a:t>Femte niveau</a:t>
            </a:r>
            <a:endParaRPr lang="en-US" dirty="0"/>
          </a:p>
        </p:txBody>
      </p:sp>
      <p:sp>
        <p:nvSpPr>
          <p:cNvPr id="4" name="Pladsholder til dato 3"/>
          <p:cNvSpPr>
            <a:spLocks noGrp="1"/>
          </p:cNvSpPr>
          <p:nvPr>
            <p:ph type="dt" sz="half" idx="2"/>
          </p:nvPr>
        </p:nvSpPr>
        <p:spPr>
          <a:xfrm>
            <a:off x="252000" y="6181200"/>
            <a:ext cx="838800" cy="381600"/>
          </a:xfrm>
          <a:prstGeom prst="rect">
            <a:avLst/>
          </a:prstGeom>
        </p:spPr>
        <p:txBody>
          <a:bodyPr vert="horz" lIns="91440" tIns="45720" rIns="91440" bIns="45720" rtlCol="0" anchor="t"/>
          <a:lstStyle>
            <a:lvl1pPr algn="ctr">
              <a:defRPr sz="1000">
                <a:solidFill>
                  <a:schemeClr val="accent1"/>
                </a:solidFill>
              </a:defRPr>
            </a:lvl1pPr>
          </a:lstStyle>
          <a:p>
            <a:r>
              <a:rPr lang="en-US" dirty="0"/>
              <a:t> </a:t>
            </a:r>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Pladsholder til diasnummer 5"/>
          <p:cNvSpPr>
            <a:spLocks noGrp="1"/>
          </p:cNvSpPr>
          <p:nvPr>
            <p:ph type="sldNum" sz="quarter" idx="4"/>
          </p:nvPr>
        </p:nvSpPr>
        <p:spPr>
          <a:xfrm>
            <a:off x="8002800" y="6181200"/>
            <a:ext cx="838800" cy="381600"/>
          </a:xfrm>
          <a:prstGeom prst="rect">
            <a:avLst/>
          </a:prstGeom>
          <a:ln>
            <a:noFill/>
          </a:ln>
        </p:spPr>
        <p:txBody>
          <a:bodyPr vert="horz" lIns="91440" tIns="45720" rIns="91440" bIns="45720" rtlCol="0" anchor="t"/>
          <a:lstStyle>
            <a:lvl1pPr algn="r">
              <a:defRPr sz="1000">
                <a:solidFill>
                  <a:schemeClr val="tx2"/>
                </a:solidFill>
              </a:defRPr>
            </a:lvl1pPr>
          </a:lstStyle>
          <a:p>
            <a:r>
              <a:rPr lang="en-US" dirty="0"/>
              <a:t>Side </a:t>
            </a:r>
            <a:fld id="{6F18B540-549C-49F9-8A32-7B568160AF75}" type="slidenum">
              <a:rPr lang="en-US" smtClean="0"/>
              <a:pPr/>
              <a:t>‹nr.›</a:t>
            </a:fld>
            <a:endParaRPr lang="en-US" dirty="0"/>
          </a:p>
        </p:txBody>
      </p:sp>
    </p:spTree>
    <p:extLst>
      <p:ext uri="{BB962C8B-B14F-4D97-AF65-F5344CB8AC3E}">
        <p14:creationId xmlns:p14="http://schemas.microsoft.com/office/powerpoint/2010/main" val="3490853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3" r:id="rId11"/>
    <p:sldLayoutId id="2147483659" r:id="rId12"/>
    <p:sldLayoutId id="2147483662" r:id="rId13"/>
    <p:sldLayoutId id="2147483661" r:id="rId14"/>
    <p:sldLayoutId id="2147483665" r:id="rId15"/>
    <p:sldLayoutId id="2147483666" r:id="rId16"/>
  </p:sldLayoutIdLst>
  <p:hf hdr="0" ftr="0" dt="0"/>
  <p:txStyles>
    <p:titleStyle>
      <a:lvl1pPr algn="l" defTabSz="914400" rtl="0" eaLnBrk="1" latinLnBrk="0" hangingPunct="1">
        <a:spcBef>
          <a:spcPct val="0"/>
        </a:spcBef>
        <a:buNone/>
        <a:defRPr sz="2800"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chemeClr val="tx2"/>
        </a:buClr>
        <a:buFont typeface="Verdana" pitchFamily="34" charset="0"/>
        <a:buChar char="•"/>
        <a:defRPr sz="24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hyperlink" Target="https://netdoktor.dk/sygdomme/fakta/skizofreni.htm" TargetMode="Externa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hyperlink" Target="https://socialstyrelsen.dk/voksne/stof-og-alkoholmisbrug/stofmisbrugsbehandling/indledning/begrebsdefinitioner" TargetMode="Externa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b="1" dirty="0"/>
              <a:t>Hashsamtalen</a:t>
            </a:r>
            <a:endParaRPr lang="da-DK" dirty="0"/>
          </a:p>
        </p:txBody>
      </p:sp>
      <p:sp>
        <p:nvSpPr>
          <p:cNvPr id="3" name="Undertitel 2"/>
          <p:cNvSpPr>
            <a:spLocks noGrp="1"/>
          </p:cNvSpPr>
          <p:nvPr>
            <p:ph type="subTitle" idx="1"/>
          </p:nvPr>
        </p:nvSpPr>
        <p:spPr/>
        <p:txBody>
          <a:bodyPr/>
          <a:lstStyle/>
          <a:p>
            <a:r>
              <a:rPr lang="da-DK" dirty="0"/>
              <a:t>Diskurser omkring hash</a:t>
            </a:r>
          </a:p>
          <a:p>
            <a:r>
              <a:rPr lang="da-DK" sz="1800" dirty="0"/>
              <a:t>Viden om hash og viljen til dialog</a:t>
            </a:r>
          </a:p>
        </p:txBody>
      </p:sp>
      <p:sp>
        <p:nvSpPr>
          <p:cNvPr id="5" name="Pladsholder til diasnummer 4"/>
          <p:cNvSpPr>
            <a:spLocks noGrp="1"/>
          </p:cNvSpPr>
          <p:nvPr>
            <p:ph type="sldNum" sz="quarter" idx="12"/>
          </p:nvPr>
        </p:nvSpPr>
        <p:spPr/>
        <p:txBody>
          <a:bodyPr/>
          <a:lstStyle/>
          <a:p>
            <a:r>
              <a:rPr lang="en-US"/>
              <a:t>Side </a:t>
            </a:r>
            <a:fld id="{6F18B540-549C-49F9-8A32-7B568160AF75}" type="slidenum">
              <a:rPr lang="en-US" smtClean="0"/>
              <a:pPr/>
              <a:t>1</a:t>
            </a:fld>
            <a:endParaRPr lang="en-US" dirty="0"/>
          </a:p>
        </p:txBody>
      </p:sp>
    </p:spTree>
    <p:extLst>
      <p:ext uri="{BB962C8B-B14F-4D97-AF65-F5344CB8AC3E}">
        <p14:creationId xmlns:p14="http://schemas.microsoft.com/office/powerpoint/2010/main" val="784572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552B72-818E-4755-B7C3-BA92989A1F01}"/>
              </a:ext>
            </a:extLst>
          </p:cNvPr>
          <p:cNvSpPr>
            <a:spLocks noGrp="1"/>
          </p:cNvSpPr>
          <p:nvPr>
            <p:ph type="title"/>
          </p:nvPr>
        </p:nvSpPr>
        <p:spPr/>
        <p:txBody>
          <a:bodyPr/>
          <a:lstStyle/>
          <a:p>
            <a:r>
              <a:rPr lang="da-DK" dirty="0"/>
              <a:t>Risikofaktorer</a:t>
            </a:r>
          </a:p>
        </p:txBody>
      </p:sp>
      <p:sp>
        <p:nvSpPr>
          <p:cNvPr id="3" name="Pladsholder til indhold 2">
            <a:extLst>
              <a:ext uri="{FF2B5EF4-FFF2-40B4-BE49-F238E27FC236}">
                <a16:creationId xmlns:a16="http://schemas.microsoft.com/office/drawing/2014/main" id="{6ABAE4A2-6EC3-4499-8D8C-F6ABE17D08C6}"/>
              </a:ext>
            </a:extLst>
          </p:cNvPr>
          <p:cNvSpPr>
            <a:spLocks noGrp="1"/>
          </p:cNvSpPr>
          <p:nvPr>
            <p:ph sz="quarter" idx="13"/>
          </p:nvPr>
        </p:nvSpPr>
        <p:spPr/>
        <p:txBody>
          <a:bodyPr/>
          <a:lstStyle/>
          <a:p>
            <a:pPr lvl="0"/>
            <a:r>
              <a:rPr lang="da-DK" dirty="0"/>
              <a:t>Hvis man er vokset op i et hjem med omsorgssvigt, vold, misbrug eller psykiske problemer</a:t>
            </a:r>
          </a:p>
          <a:p>
            <a:pPr lvl="0"/>
            <a:r>
              <a:rPr lang="da-DK" dirty="0"/>
              <a:t>Hvis man selv oplever psykiske problemer, ensomhed, angst eller depression</a:t>
            </a:r>
          </a:p>
          <a:p>
            <a:pPr lvl="0"/>
            <a:r>
              <a:rPr lang="da-DK" dirty="0"/>
              <a:t>Hvis man har ADHD</a:t>
            </a:r>
          </a:p>
          <a:p>
            <a:pPr lvl="0"/>
            <a:r>
              <a:rPr lang="da-DK" dirty="0">
                <a:solidFill>
                  <a:srgbClr val="FF0000"/>
                </a:solidFill>
              </a:rPr>
              <a:t>Hvis man begynder at drikke alkohol tidligt</a:t>
            </a:r>
          </a:p>
          <a:p>
            <a:pPr lvl="0"/>
            <a:r>
              <a:rPr lang="da-DK" dirty="0"/>
              <a:t>Hvis man har venner, der ryger hash</a:t>
            </a:r>
          </a:p>
          <a:p>
            <a:pPr lvl="0"/>
            <a:r>
              <a:rPr lang="da-DK" dirty="0"/>
              <a:t>Hvis det ikke går så godt i skolen</a:t>
            </a:r>
          </a:p>
          <a:p>
            <a:r>
              <a:rPr lang="da-DK" dirty="0"/>
              <a:t>Hvis man har positive holdninger til hash</a:t>
            </a:r>
          </a:p>
        </p:txBody>
      </p:sp>
    </p:spTree>
    <p:extLst>
      <p:ext uri="{BB962C8B-B14F-4D97-AF65-F5344CB8AC3E}">
        <p14:creationId xmlns:p14="http://schemas.microsoft.com/office/powerpoint/2010/main" val="2815247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A500AB-074C-4C37-8178-12770962A36D}"/>
              </a:ext>
            </a:extLst>
          </p:cNvPr>
          <p:cNvSpPr>
            <a:spLocks noGrp="1"/>
          </p:cNvSpPr>
          <p:nvPr>
            <p:ph type="title"/>
          </p:nvPr>
        </p:nvSpPr>
        <p:spPr/>
        <p:txBody>
          <a:bodyPr>
            <a:normAutofit fontScale="90000"/>
          </a:bodyPr>
          <a:lstStyle/>
          <a:p>
            <a:r>
              <a:rPr lang="da-DK" b="1" dirty="0"/>
              <a:t>Hvad er skadevirkningerne af hash?</a:t>
            </a:r>
            <a:br>
              <a:rPr lang="da-DK" dirty="0"/>
            </a:br>
            <a:endParaRPr lang="da-DK" dirty="0"/>
          </a:p>
        </p:txBody>
      </p:sp>
      <p:sp>
        <p:nvSpPr>
          <p:cNvPr id="3" name="Pladsholder til slidenummer 2">
            <a:extLst>
              <a:ext uri="{FF2B5EF4-FFF2-40B4-BE49-F238E27FC236}">
                <a16:creationId xmlns:a16="http://schemas.microsoft.com/office/drawing/2014/main" id="{1C3ECD8B-07A0-4094-9E7C-1CD3E521D282}"/>
              </a:ext>
            </a:extLst>
          </p:cNvPr>
          <p:cNvSpPr>
            <a:spLocks noGrp="1"/>
          </p:cNvSpPr>
          <p:nvPr>
            <p:ph type="sldNum" sz="quarter" idx="12"/>
          </p:nvPr>
        </p:nvSpPr>
        <p:spPr/>
        <p:txBody>
          <a:bodyPr/>
          <a:lstStyle/>
          <a:p>
            <a:fld id="{6F18B540-549C-49F9-8A32-7B568160AF75}" type="slidenum">
              <a:rPr lang="en-US" smtClean="0"/>
              <a:pPr/>
              <a:t>11</a:t>
            </a:fld>
            <a:endParaRPr lang="en-US"/>
          </a:p>
        </p:txBody>
      </p:sp>
      <p:sp>
        <p:nvSpPr>
          <p:cNvPr id="4" name="Pladsholder til indhold 3">
            <a:extLst>
              <a:ext uri="{FF2B5EF4-FFF2-40B4-BE49-F238E27FC236}">
                <a16:creationId xmlns:a16="http://schemas.microsoft.com/office/drawing/2014/main" id="{D1AD02A8-6D15-4D1D-9F74-137226263D28}"/>
              </a:ext>
            </a:extLst>
          </p:cNvPr>
          <p:cNvSpPr>
            <a:spLocks noGrp="1"/>
          </p:cNvSpPr>
          <p:nvPr>
            <p:ph sz="quarter" idx="13"/>
          </p:nvPr>
        </p:nvSpPr>
        <p:spPr/>
        <p:txBody>
          <a:bodyPr>
            <a:normAutofit fontScale="85000" lnSpcReduction="10000"/>
          </a:bodyPr>
          <a:lstStyle/>
          <a:p>
            <a:r>
              <a:rPr lang="da-DK" dirty="0"/>
              <a:t>Det har været meget diskuteret, om hashrygning kan føre til </a:t>
            </a:r>
            <a:r>
              <a:rPr lang="da-DK" dirty="0">
                <a:solidFill>
                  <a:schemeClr val="tx1"/>
                </a:solidFill>
                <a:hlinkClick r:id="rId2">
                  <a:extLst>
                    <a:ext uri="{A12FA001-AC4F-418D-AE19-62706E023703}">
                      <ahyp:hlinkClr xmlns:ahyp="http://schemas.microsoft.com/office/drawing/2018/hyperlinkcolor" val="tx"/>
                    </a:ext>
                  </a:extLst>
                </a:hlinkClick>
              </a:rPr>
              <a:t>skizofreni</a:t>
            </a:r>
            <a:r>
              <a:rPr lang="da-DK" dirty="0">
                <a:solidFill>
                  <a:schemeClr val="tx1"/>
                </a:solidFill>
              </a:rPr>
              <a:t>.</a:t>
            </a:r>
            <a:r>
              <a:rPr lang="da-DK" dirty="0"/>
              <a:t> Det er tvivlsomt, og hvis det alligevel er tilfældet, er risikoen ekstremt lille. Derimod er der ingen tvivl om, at indtagelsen af cannabis kan udløse skizofreni hos personer disponeret for sygdommen eller forværre forløbet af den sygdom. </a:t>
            </a:r>
          </a:p>
          <a:p>
            <a:r>
              <a:rPr lang="da-DK" dirty="0"/>
              <a:t>Varigheden af en hashpsykose er forskellig fra person til person. For nogle varer tilstanden kun i nogle timer, mens hashpsykosen i andre tilfælde kan vare i flere uger</a:t>
            </a:r>
          </a:p>
          <a:p>
            <a:r>
              <a:rPr lang="da-DK" dirty="0"/>
              <a:t>Diagnosen ”hashpsykose” stilles, når man har været angst og paranoid i mere end 48 timer, efter at man har røget hash</a:t>
            </a:r>
          </a:p>
          <a:p>
            <a:endParaRPr lang="da-DK" dirty="0"/>
          </a:p>
        </p:txBody>
      </p:sp>
    </p:spTree>
    <p:extLst>
      <p:ext uri="{BB962C8B-B14F-4D97-AF65-F5344CB8AC3E}">
        <p14:creationId xmlns:p14="http://schemas.microsoft.com/office/powerpoint/2010/main" val="1912130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1ACA6F-CA0B-480D-AF28-E87E65208EE1}"/>
              </a:ext>
            </a:extLst>
          </p:cNvPr>
          <p:cNvSpPr>
            <a:spLocks noGrp="1"/>
          </p:cNvSpPr>
          <p:nvPr>
            <p:ph type="title"/>
          </p:nvPr>
        </p:nvSpPr>
        <p:spPr/>
        <p:txBody>
          <a:bodyPr/>
          <a:lstStyle/>
          <a:p>
            <a:r>
              <a:rPr lang="da-DK" dirty="0"/>
              <a:t>Hvor længe og hvor meget</a:t>
            </a:r>
          </a:p>
        </p:txBody>
      </p:sp>
      <p:sp>
        <p:nvSpPr>
          <p:cNvPr id="3" name="Pladsholder til slidenummer 2">
            <a:extLst>
              <a:ext uri="{FF2B5EF4-FFF2-40B4-BE49-F238E27FC236}">
                <a16:creationId xmlns:a16="http://schemas.microsoft.com/office/drawing/2014/main" id="{6E557D7E-F16B-4D9C-BC6F-E61FACDA0EC6}"/>
              </a:ext>
            </a:extLst>
          </p:cNvPr>
          <p:cNvSpPr>
            <a:spLocks noGrp="1"/>
          </p:cNvSpPr>
          <p:nvPr>
            <p:ph type="sldNum" sz="quarter" idx="12"/>
          </p:nvPr>
        </p:nvSpPr>
        <p:spPr/>
        <p:txBody>
          <a:bodyPr/>
          <a:lstStyle/>
          <a:p>
            <a:fld id="{6F18B540-549C-49F9-8A32-7B568160AF75}" type="slidenum">
              <a:rPr lang="en-US" smtClean="0"/>
              <a:pPr/>
              <a:t>12</a:t>
            </a:fld>
            <a:endParaRPr lang="en-US"/>
          </a:p>
        </p:txBody>
      </p:sp>
      <p:sp>
        <p:nvSpPr>
          <p:cNvPr id="4" name="Pladsholder til indhold 3">
            <a:extLst>
              <a:ext uri="{FF2B5EF4-FFF2-40B4-BE49-F238E27FC236}">
                <a16:creationId xmlns:a16="http://schemas.microsoft.com/office/drawing/2014/main" id="{3BF33C16-EF95-4107-BE9F-E98B620C4F06}"/>
              </a:ext>
            </a:extLst>
          </p:cNvPr>
          <p:cNvSpPr>
            <a:spLocks noGrp="1"/>
          </p:cNvSpPr>
          <p:nvPr>
            <p:ph sz="quarter" idx="13"/>
          </p:nvPr>
        </p:nvSpPr>
        <p:spPr/>
        <p:txBody>
          <a:bodyPr/>
          <a:lstStyle/>
          <a:p>
            <a:pPr fontAlgn="base"/>
            <a:r>
              <a:rPr lang="da-DK" dirty="0"/>
              <a:t>Med hash kan det tage fra </a:t>
            </a:r>
            <a:r>
              <a:rPr lang="da-DK" b="1" dirty="0"/>
              <a:t>6-10 uger, før hashen er ude af kroppen.</a:t>
            </a:r>
            <a:endParaRPr lang="da-DK" dirty="0"/>
          </a:p>
          <a:p>
            <a:pPr fontAlgn="base"/>
            <a:r>
              <a:rPr lang="da-DK" dirty="0"/>
              <a:t>Ligesom med alkoholen, </a:t>
            </a:r>
            <a:r>
              <a:rPr lang="da-DK" u="sng" dirty="0"/>
              <a:t>virker hash indtil den er ude af kroppen</a:t>
            </a:r>
            <a:r>
              <a:rPr lang="da-DK" dirty="0"/>
              <a:t>.</a:t>
            </a:r>
          </a:p>
          <a:p>
            <a:r>
              <a:rPr lang="da-DK" dirty="0"/>
              <a:t>Det betyder, at hvis man som hashryger vil forhindre en </a:t>
            </a:r>
            <a:r>
              <a:rPr lang="da-DK" b="1" dirty="0"/>
              <a:t>ophobning af hash</a:t>
            </a:r>
            <a:r>
              <a:rPr lang="da-DK" dirty="0"/>
              <a:t> og dermed af virkningen på evnen at tænke og løse problemer, skal man vente 6-10 uger mellem hver hashrygning</a:t>
            </a:r>
          </a:p>
        </p:txBody>
      </p:sp>
    </p:spTree>
    <p:extLst>
      <p:ext uri="{BB962C8B-B14F-4D97-AF65-F5344CB8AC3E}">
        <p14:creationId xmlns:p14="http://schemas.microsoft.com/office/powerpoint/2010/main" val="2012263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B7329C-10B8-4017-9D08-83C059BD4CC1}"/>
              </a:ext>
            </a:extLst>
          </p:cNvPr>
          <p:cNvSpPr>
            <a:spLocks noGrp="1"/>
          </p:cNvSpPr>
          <p:nvPr>
            <p:ph type="title"/>
          </p:nvPr>
        </p:nvSpPr>
        <p:spPr/>
        <p:txBody>
          <a:bodyPr/>
          <a:lstStyle/>
          <a:p>
            <a:r>
              <a:rPr lang="da-DK" b="1" dirty="0"/>
              <a:t>            Gruppens betydning</a:t>
            </a:r>
            <a:br>
              <a:rPr lang="da-DK" b="1" dirty="0"/>
            </a:br>
            <a:endParaRPr lang="da-DK" dirty="0"/>
          </a:p>
        </p:txBody>
      </p:sp>
      <p:sp>
        <p:nvSpPr>
          <p:cNvPr id="3" name="Pladsholder til slidenummer 2">
            <a:extLst>
              <a:ext uri="{FF2B5EF4-FFF2-40B4-BE49-F238E27FC236}">
                <a16:creationId xmlns:a16="http://schemas.microsoft.com/office/drawing/2014/main" id="{D54FD8A7-85CA-495A-A14D-4AB9B6BB92BE}"/>
              </a:ext>
            </a:extLst>
          </p:cNvPr>
          <p:cNvSpPr>
            <a:spLocks noGrp="1"/>
          </p:cNvSpPr>
          <p:nvPr>
            <p:ph type="sldNum" sz="quarter" idx="12"/>
          </p:nvPr>
        </p:nvSpPr>
        <p:spPr/>
        <p:txBody>
          <a:bodyPr/>
          <a:lstStyle/>
          <a:p>
            <a:fld id="{6F18B540-549C-49F9-8A32-7B568160AF75}" type="slidenum">
              <a:rPr lang="en-US" smtClean="0"/>
              <a:pPr/>
              <a:t>13</a:t>
            </a:fld>
            <a:endParaRPr lang="en-US"/>
          </a:p>
        </p:txBody>
      </p:sp>
      <p:sp>
        <p:nvSpPr>
          <p:cNvPr id="4" name="Pladsholder til indhold 3">
            <a:extLst>
              <a:ext uri="{FF2B5EF4-FFF2-40B4-BE49-F238E27FC236}">
                <a16:creationId xmlns:a16="http://schemas.microsoft.com/office/drawing/2014/main" id="{A744489C-0CE0-4362-8C08-763D85EB67B5}"/>
              </a:ext>
            </a:extLst>
          </p:cNvPr>
          <p:cNvSpPr>
            <a:spLocks noGrp="1"/>
          </p:cNvSpPr>
          <p:nvPr>
            <p:ph sz="quarter" idx="13"/>
          </p:nvPr>
        </p:nvSpPr>
        <p:spPr/>
        <p:txBody>
          <a:bodyPr>
            <a:normAutofit fontScale="70000" lnSpcReduction="20000"/>
          </a:bodyPr>
          <a:lstStyle/>
          <a:p>
            <a:r>
              <a:rPr lang="da-DK" dirty="0"/>
              <a:t>I gruppen føler den unge sig værdsat og kompetent. Den unge har følelsen af</a:t>
            </a:r>
          </a:p>
          <a:p>
            <a:r>
              <a:rPr lang="da-DK" dirty="0"/>
              <a:t>at blive holdt af og kunne leve op til gruppens krav og normer. Tilhørsforholdet</a:t>
            </a:r>
          </a:p>
          <a:p>
            <a:r>
              <a:rPr lang="da-DK" dirty="0"/>
              <a:t>til gruppen får på den måde en kompenserende funktion i forhold til problemer</a:t>
            </a:r>
          </a:p>
          <a:p>
            <a:r>
              <a:rPr lang="da-DK" dirty="0"/>
              <a:t>i familien og problemer med at kvalificere sig til det omgivende samfunds krav.</a:t>
            </a:r>
          </a:p>
          <a:p>
            <a:pPr marL="0" indent="0">
              <a:buNone/>
            </a:pPr>
            <a:r>
              <a:rPr lang="da-DK" dirty="0"/>
              <a:t>• Jeg er en god kammerat.</a:t>
            </a:r>
          </a:p>
          <a:p>
            <a:pPr marL="0" indent="0">
              <a:buNone/>
            </a:pPr>
            <a:r>
              <a:rPr lang="da-DK" dirty="0"/>
              <a:t>• Mine venner er min familie.</a:t>
            </a:r>
          </a:p>
          <a:p>
            <a:pPr marL="0" indent="0">
              <a:buNone/>
            </a:pPr>
            <a:r>
              <a:rPr lang="da-DK" dirty="0"/>
              <a:t>• Vi stoler på hinanden og er der for hinanden.</a:t>
            </a:r>
          </a:p>
          <a:p>
            <a:pPr marL="0" indent="0">
              <a:buNone/>
            </a:pPr>
            <a:r>
              <a:rPr lang="da-DK" b="1" dirty="0"/>
              <a:t> </a:t>
            </a:r>
          </a:p>
          <a:p>
            <a:pPr marL="0" indent="0">
              <a:buNone/>
            </a:pPr>
            <a:r>
              <a:rPr lang="da-DK" b="1" dirty="0"/>
              <a:t>Ingen hash – ingen venner</a:t>
            </a:r>
          </a:p>
          <a:p>
            <a:r>
              <a:rPr lang="da-DK" dirty="0"/>
              <a:t>Når en ung hashryger overvejer at holde op, opdager han eller hun, at der er risiko for samtidig at miste tilhørsforholdet til gruppen. Tabet af gruppen oplever den unge som det virkelige problem ved at ophøre med hashmisbruget</a:t>
            </a:r>
          </a:p>
        </p:txBody>
      </p:sp>
    </p:spTree>
    <p:extLst>
      <p:ext uri="{BB962C8B-B14F-4D97-AF65-F5344CB8AC3E}">
        <p14:creationId xmlns:p14="http://schemas.microsoft.com/office/powerpoint/2010/main" val="1988743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C3E3F1-C278-4D99-A786-5595B9ECA26A}"/>
              </a:ext>
            </a:extLst>
          </p:cNvPr>
          <p:cNvSpPr>
            <a:spLocks noGrp="1"/>
          </p:cNvSpPr>
          <p:nvPr>
            <p:ph type="title"/>
          </p:nvPr>
        </p:nvSpPr>
        <p:spPr/>
        <p:txBody>
          <a:bodyPr/>
          <a:lstStyle/>
          <a:p>
            <a:r>
              <a:rPr lang="da-DK" dirty="0"/>
              <a:t>Baggrund</a:t>
            </a:r>
          </a:p>
        </p:txBody>
      </p:sp>
      <p:sp>
        <p:nvSpPr>
          <p:cNvPr id="3" name="Pladsholder til slidenummer 2">
            <a:extLst>
              <a:ext uri="{FF2B5EF4-FFF2-40B4-BE49-F238E27FC236}">
                <a16:creationId xmlns:a16="http://schemas.microsoft.com/office/drawing/2014/main" id="{9138D6C7-F7E8-47F6-90F8-99496CEE93ED}"/>
              </a:ext>
            </a:extLst>
          </p:cNvPr>
          <p:cNvSpPr>
            <a:spLocks noGrp="1"/>
          </p:cNvSpPr>
          <p:nvPr>
            <p:ph type="sldNum" sz="quarter" idx="12"/>
          </p:nvPr>
        </p:nvSpPr>
        <p:spPr/>
        <p:txBody>
          <a:bodyPr/>
          <a:lstStyle/>
          <a:p>
            <a:fld id="{6F18B540-549C-49F9-8A32-7B568160AF75}" type="slidenum">
              <a:rPr lang="en-US" smtClean="0"/>
              <a:pPr/>
              <a:t>14</a:t>
            </a:fld>
            <a:endParaRPr lang="en-US"/>
          </a:p>
        </p:txBody>
      </p:sp>
      <p:sp>
        <p:nvSpPr>
          <p:cNvPr id="4" name="Pladsholder til indhold 3">
            <a:extLst>
              <a:ext uri="{FF2B5EF4-FFF2-40B4-BE49-F238E27FC236}">
                <a16:creationId xmlns:a16="http://schemas.microsoft.com/office/drawing/2014/main" id="{DB861D99-6A79-485F-B053-4853CDFEC455}"/>
              </a:ext>
            </a:extLst>
          </p:cNvPr>
          <p:cNvSpPr>
            <a:spLocks noGrp="1"/>
          </p:cNvSpPr>
          <p:nvPr>
            <p:ph sz="quarter" idx="13"/>
          </p:nvPr>
        </p:nvSpPr>
        <p:spPr/>
        <p:txBody>
          <a:bodyPr/>
          <a:lstStyle/>
          <a:p>
            <a:r>
              <a:rPr lang="da-DK" dirty="0"/>
              <a:t>Ifølge en New Zealandsk undersøgelse er det mere end 80 % af de unge under 16 år, der har prøvet at ryge hash i løbet af et år, der forlader skolen før tid</a:t>
            </a:r>
          </a:p>
          <a:p>
            <a:r>
              <a:rPr lang="da-DK" dirty="0"/>
              <a:t>Fokus går fra fællesskab til ‘pengeskab’. For de unge, der ryger flere gram hash dagligt, kan det være meget svært at skulle skaffe penge til hashforbruget</a:t>
            </a:r>
          </a:p>
        </p:txBody>
      </p:sp>
    </p:spTree>
    <p:extLst>
      <p:ext uri="{BB962C8B-B14F-4D97-AF65-F5344CB8AC3E}">
        <p14:creationId xmlns:p14="http://schemas.microsoft.com/office/powerpoint/2010/main" val="1286680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6197A2-31B5-DA49-B1F2-0EE5DA3CD115}"/>
              </a:ext>
            </a:extLst>
          </p:cNvPr>
          <p:cNvSpPr>
            <a:spLocks noGrp="1"/>
          </p:cNvSpPr>
          <p:nvPr>
            <p:ph type="title"/>
          </p:nvPr>
        </p:nvSpPr>
        <p:spPr/>
        <p:txBody>
          <a:bodyPr>
            <a:normAutofit fontScale="90000"/>
          </a:bodyPr>
          <a:lstStyle/>
          <a:p>
            <a:r>
              <a:rPr lang="da-DK" dirty="0"/>
              <a:t>Baggrunden for vægtning af struktur og systematik skal findes i Bruce Wampolds (2001) analyse af ”common factors”:</a:t>
            </a:r>
          </a:p>
        </p:txBody>
      </p:sp>
      <p:sp>
        <p:nvSpPr>
          <p:cNvPr id="3" name="Pladsholder til slidenummer 2">
            <a:extLst>
              <a:ext uri="{FF2B5EF4-FFF2-40B4-BE49-F238E27FC236}">
                <a16:creationId xmlns:a16="http://schemas.microsoft.com/office/drawing/2014/main" id="{9899DA5C-3E13-454C-B37C-A386FE3D24A2}"/>
              </a:ext>
            </a:extLst>
          </p:cNvPr>
          <p:cNvSpPr>
            <a:spLocks noGrp="1"/>
          </p:cNvSpPr>
          <p:nvPr>
            <p:ph type="sldNum" sz="quarter" idx="12"/>
          </p:nvPr>
        </p:nvSpPr>
        <p:spPr/>
        <p:txBody>
          <a:bodyPr/>
          <a:lstStyle/>
          <a:p>
            <a:fld id="{6F18B540-549C-49F9-8A32-7B568160AF75}" type="slidenum">
              <a:rPr lang="en-US" smtClean="0"/>
              <a:pPr/>
              <a:t>15</a:t>
            </a:fld>
            <a:endParaRPr lang="en-US"/>
          </a:p>
        </p:txBody>
      </p:sp>
      <p:sp>
        <p:nvSpPr>
          <p:cNvPr id="4" name="Pladsholder til indhold 3">
            <a:extLst>
              <a:ext uri="{FF2B5EF4-FFF2-40B4-BE49-F238E27FC236}">
                <a16:creationId xmlns:a16="http://schemas.microsoft.com/office/drawing/2014/main" id="{87EE55AC-A578-AA4B-A3C0-ED05A2A9002B}"/>
              </a:ext>
            </a:extLst>
          </p:cNvPr>
          <p:cNvSpPr>
            <a:spLocks noGrp="1"/>
          </p:cNvSpPr>
          <p:nvPr>
            <p:ph sz="quarter" idx="13"/>
          </p:nvPr>
        </p:nvSpPr>
        <p:spPr>
          <a:xfrm>
            <a:off x="1547664" y="1628800"/>
            <a:ext cx="7344816" cy="4552400"/>
          </a:xfrm>
        </p:spPr>
        <p:txBody>
          <a:bodyPr>
            <a:normAutofit fontScale="85000" lnSpcReduction="10000"/>
          </a:bodyPr>
          <a:lstStyle/>
          <a:p>
            <a:r>
              <a:rPr lang="da-DK" dirty="0"/>
              <a:t>Wampolds analyse fandt, at </a:t>
            </a:r>
            <a:r>
              <a:rPr lang="da-DK" b="1" u="sng" dirty="0">
                <a:solidFill>
                  <a:srgbClr val="FF0000"/>
                </a:solidFill>
              </a:rPr>
              <a:t>kontekst</a:t>
            </a:r>
            <a:r>
              <a:rPr lang="da-DK" u="sng" dirty="0">
                <a:solidFill>
                  <a:srgbClr val="FF0000"/>
                </a:solidFill>
              </a:rPr>
              <a:t>, </a:t>
            </a:r>
            <a:r>
              <a:rPr lang="fr-FR" b="1" u="sng" dirty="0">
                <a:solidFill>
                  <a:srgbClr val="FF0000"/>
                </a:solidFill>
              </a:rPr>
              <a:t>motivation</a:t>
            </a:r>
            <a:r>
              <a:rPr lang="da-DK" u="sng" dirty="0">
                <a:solidFill>
                  <a:srgbClr val="FF0000"/>
                </a:solidFill>
              </a:rPr>
              <a:t>, </a:t>
            </a:r>
            <a:r>
              <a:rPr lang="da-DK" b="1" u="sng" dirty="0">
                <a:solidFill>
                  <a:srgbClr val="FF0000"/>
                </a:solidFill>
              </a:rPr>
              <a:t>graden af professionalisme</a:t>
            </a:r>
            <a:r>
              <a:rPr lang="da-DK" u="sng" dirty="0">
                <a:solidFill>
                  <a:srgbClr val="FF0000"/>
                </a:solidFill>
              </a:rPr>
              <a:t> og </a:t>
            </a:r>
            <a:r>
              <a:rPr lang="da-DK" b="1" u="sng" dirty="0">
                <a:solidFill>
                  <a:srgbClr val="FF0000"/>
                </a:solidFill>
              </a:rPr>
              <a:t>særligt strukturen, systematikken og </a:t>
            </a:r>
            <a:r>
              <a:rPr lang="da-DK" b="1" i="1" u="sng" dirty="0">
                <a:solidFill>
                  <a:srgbClr val="FF0000"/>
                </a:solidFill>
              </a:rPr>
              <a:t>time and setting</a:t>
            </a:r>
            <a:r>
              <a:rPr lang="da-DK" u="sng" dirty="0">
                <a:solidFill>
                  <a:srgbClr val="FF0000"/>
                </a:solidFill>
              </a:rPr>
              <a:t> </a:t>
            </a:r>
            <a:r>
              <a:rPr lang="da-DK" dirty="0"/>
              <a:t>havde langt højere virkningsgrad end en bestemt metode, som fx den kognitive. Det betyder ikke, at den kognitive metode ikke virker i indsatsen for at reducere et forbrug; det betyder blot, at den og andre metoder er underordnet det motivationsarbejde, den professionalisme og den struktur og systematik, man lægger i behandlingen. Vi vil derfor arbejde med, hvad vi kunne kalde lokal evidens, - at noget virker bedre end andet, men at virkningen er kontekstafhængig. Bruce Wampolds teori, er også rygraden </a:t>
            </a:r>
            <a:r>
              <a:rPr lang="da-DK" dirty="0">
                <a:solidFill>
                  <a:srgbClr val="FF0000"/>
                </a:solidFill>
              </a:rPr>
              <a:t>i Feed Back Informed Treatment </a:t>
            </a:r>
            <a:r>
              <a:rPr lang="da-DK" dirty="0"/>
              <a:t>hvor præcis samme pointe fremhæves.</a:t>
            </a:r>
          </a:p>
          <a:p>
            <a:endParaRPr lang="da-DK" dirty="0"/>
          </a:p>
        </p:txBody>
      </p:sp>
    </p:spTree>
    <p:extLst>
      <p:ext uri="{BB962C8B-B14F-4D97-AF65-F5344CB8AC3E}">
        <p14:creationId xmlns:p14="http://schemas.microsoft.com/office/powerpoint/2010/main" val="415173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DAB8B4-C744-48A2-B8EF-38499493254F}"/>
              </a:ext>
            </a:extLst>
          </p:cNvPr>
          <p:cNvSpPr>
            <a:spLocks noGrp="1"/>
          </p:cNvSpPr>
          <p:nvPr>
            <p:ph type="title"/>
          </p:nvPr>
        </p:nvSpPr>
        <p:spPr/>
        <p:txBody>
          <a:bodyPr/>
          <a:lstStyle/>
          <a:p>
            <a:r>
              <a:rPr lang="da-DK" dirty="0"/>
              <a:t>               Hashsamtalen</a:t>
            </a:r>
          </a:p>
        </p:txBody>
      </p:sp>
      <p:sp>
        <p:nvSpPr>
          <p:cNvPr id="3" name="Pladsholder til slidenummer 2">
            <a:extLst>
              <a:ext uri="{FF2B5EF4-FFF2-40B4-BE49-F238E27FC236}">
                <a16:creationId xmlns:a16="http://schemas.microsoft.com/office/drawing/2014/main" id="{DAC46932-234C-4C2D-A2C7-C05EE4F567AB}"/>
              </a:ext>
            </a:extLst>
          </p:cNvPr>
          <p:cNvSpPr>
            <a:spLocks noGrp="1"/>
          </p:cNvSpPr>
          <p:nvPr>
            <p:ph type="sldNum" sz="quarter" idx="12"/>
          </p:nvPr>
        </p:nvSpPr>
        <p:spPr/>
        <p:txBody>
          <a:bodyPr/>
          <a:lstStyle/>
          <a:p>
            <a:fld id="{6F18B540-549C-49F9-8A32-7B568160AF75}" type="slidenum">
              <a:rPr lang="en-US" smtClean="0"/>
              <a:pPr/>
              <a:t>16</a:t>
            </a:fld>
            <a:endParaRPr lang="en-US"/>
          </a:p>
        </p:txBody>
      </p:sp>
      <p:sp>
        <p:nvSpPr>
          <p:cNvPr id="4" name="Pladsholder til indhold 3">
            <a:extLst>
              <a:ext uri="{FF2B5EF4-FFF2-40B4-BE49-F238E27FC236}">
                <a16:creationId xmlns:a16="http://schemas.microsoft.com/office/drawing/2014/main" id="{A0BB77BC-EA96-4831-B4B3-CD225937A332}"/>
              </a:ext>
            </a:extLst>
          </p:cNvPr>
          <p:cNvSpPr>
            <a:spLocks noGrp="1"/>
          </p:cNvSpPr>
          <p:nvPr>
            <p:ph sz="quarter" idx="13"/>
          </p:nvPr>
        </p:nvSpPr>
        <p:spPr/>
        <p:txBody>
          <a:bodyPr/>
          <a:lstStyle/>
          <a:p>
            <a:r>
              <a:rPr lang="da-DK" dirty="0"/>
              <a:t>Når man vil diskutere hashrygning med en ung, </a:t>
            </a:r>
            <a:r>
              <a:rPr lang="da-DK" dirty="0">
                <a:solidFill>
                  <a:srgbClr val="FF0000"/>
                </a:solidFill>
              </a:rPr>
              <a:t>er troværdighed </a:t>
            </a:r>
            <a:r>
              <a:rPr lang="da-DK" dirty="0"/>
              <a:t>et nøglebegreb.</a:t>
            </a:r>
          </a:p>
          <a:p>
            <a:r>
              <a:rPr lang="da-DK" dirty="0"/>
              <a:t>Den voksne må kunne diskutere ud fra en eksakt viden </a:t>
            </a:r>
            <a:r>
              <a:rPr lang="da-DK" dirty="0">
                <a:solidFill>
                  <a:srgbClr val="FF0000"/>
                </a:solidFill>
              </a:rPr>
              <a:t>uden at tromle </a:t>
            </a:r>
            <a:r>
              <a:rPr lang="da-DK" dirty="0"/>
              <a:t>frem med følelsesbetonede forbud og løftede pegefingre – og samtidig respektere den unges viden og erfaring. På den anden side lider troværdigheden også et knæk, hvis den voksne giver køb på egen viden og holdning til hash</a:t>
            </a:r>
          </a:p>
        </p:txBody>
      </p:sp>
    </p:spTree>
    <p:extLst>
      <p:ext uri="{BB962C8B-B14F-4D97-AF65-F5344CB8AC3E}">
        <p14:creationId xmlns:p14="http://schemas.microsoft.com/office/powerpoint/2010/main" val="16922546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Kort om det systemiske"/>
          <p:cNvSpPr txBox="1">
            <a:spLocks noGrp="1"/>
          </p:cNvSpPr>
          <p:nvPr>
            <p:ph type="title"/>
          </p:nvPr>
        </p:nvSpPr>
        <p:spPr>
          <a:xfrm>
            <a:off x="457200" y="704087"/>
            <a:ext cx="8229600" cy="1143001"/>
          </a:xfrm>
          <a:prstGeom prst="rect">
            <a:avLst/>
          </a:prstGeom>
        </p:spPr>
        <p:txBody>
          <a:bodyPr>
            <a:normAutofit fontScale="90000"/>
          </a:bodyPr>
          <a:lstStyle>
            <a:lvl1pPr algn="ctr">
              <a:defRPr b="1"/>
            </a:lvl1pPr>
          </a:lstStyle>
          <a:p>
            <a:pPr>
              <a:defRPr b="0"/>
            </a:pPr>
            <a:r>
              <a:rPr b="1" dirty="0" err="1"/>
              <a:t>Kort</a:t>
            </a:r>
            <a:r>
              <a:rPr b="1" dirty="0"/>
              <a:t> om det </a:t>
            </a:r>
            <a:r>
              <a:rPr b="1" dirty="0" err="1"/>
              <a:t>systemiske</a:t>
            </a:r>
            <a:br>
              <a:rPr lang="da-DK" b="1" dirty="0"/>
            </a:br>
            <a:r>
              <a:rPr lang="da-DK" b="1" dirty="0"/>
              <a:t>(man kan ikke forcere eller tvinge stoffrihed frem)</a:t>
            </a:r>
            <a:r>
              <a:rPr b="1" dirty="0"/>
              <a:t> </a:t>
            </a:r>
          </a:p>
        </p:txBody>
      </p:sp>
      <p:sp>
        <p:nvSpPr>
          <p:cNvPr id="176" name="Menneskelige problemer forstås og behandles systemisk. Det vil sige, at de ikke tilhører individet, men opstår og vedligeholdes i sociale samspil og derfor også må behandles gennem inddragelse af større systemer.…"/>
          <p:cNvSpPr txBox="1">
            <a:spLocks noGrp="1"/>
          </p:cNvSpPr>
          <p:nvPr>
            <p:ph type="body" idx="1"/>
          </p:nvPr>
        </p:nvSpPr>
        <p:spPr>
          <a:xfrm>
            <a:off x="1403648" y="1988840"/>
            <a:ext cx="7283152" cy="4335760"/>
          </a:xfrm>
          <a:prstGeom prst="rect">
            <a:avLst/>
          </a:prstGeom>
        </p:spPr>
        <p:txBody>
          <a:bodyPr>
            <a:normAutofit fontScale="92500" lnSpcReduction="10000"/>
          </a:bodyPr>
          <a:lstStyle/>
          <a:p>
            <a:pPr marL="222832" indent="-222832" defTabSz="877823">
              <a:spcBef>
                <a:spcPts val="500"/>
              </a:spcBef>
              <a:defRPr sz="2496"/>
            </a:pPr>
            <a:r>
              <a:rPr sz="2112" dirty="0" err="1"/>
              <a:t>Menneskelige</a:t>
            </a:r>
            <a:r>
              <a:rPr sz="2112" dirty="0"/>
              <a:t> </a:t>
            </a:r>
            <a:r>
              <a:rPr sz="2112" dirty="0" err="1"/>
              <a:t>problemer</a:t>
            </a:r>
            <a:r>
              <a:rPr sz="2112" dirty="0"/>
              <a:t> </a:t>
            </a:r>
            <a:r>
              <a:rPr sz="2112" dirty="0" err="1"/>
              <a:t>forstås</a:t>
            </a:r>
            <a:r>
              <a:rPr sz="2112" dirty="0"/>
              <a:t> og </a:t>
            </a:r>
            <a:r>
              <a:rPr sz="2112" dirty="0" err="1"/>
              <a:t>behandles</a:t>
            </a:r>
            <a:r>
              <a:rPr sz="2112" dirty="0"/>
              <a:t> </a:t>
            </a:r>
            <a:r>
              <a:rPr sz="2112" dirty="0" err="1"/>
              <a:t>systemisk</a:t>
            </a:r>
            <a:r>
              <a:rPr sz="2112" dirty="0"/>
              <a:t>. Det </a:t>
            </a:r>
            <a:r>
              <a:rPr sz="2112" dirty="0" err="1"/>
              <a:t>vil</a:t>
            </a:r>
            <a:r>
              <a:rPr sz="2112" dirty="0"/>
              <a:t> </a:t>
            </a:r>
            <a:r>
              <a:rPr sz="2112" dirty="0" err="1"/>
              <a:t>sige</a:t>
            </a:r>
            <a:r>
              <a:rPr sz="2112" dirty="0"/>
              <a:t>, at de </a:t>
            </a:r>
            <a:r>
              <a:rPr sz="2112" dirty="0" err="1"/>
              <a:t>ikke</a:t>
            </a:r>
            <a:r>
              <a:rPr sz="2112" dirty="0"/>
              <a:t> </a:t>
            </a:r>
            <a:r>
              <a:rPr sz="2112" dirty="0" err="1"/>
              <a:t>tilhører</a:t>
            </a:r>
            <a:r>
              <a:rPr sz="2112" dirty="0"/>
              <a:t> </a:t>
            </a:r>
            <a:r>
              <a:rPr sz="2112" dirty="0" err="1"/>
              <a:t>individet</a:t>
            </a:r>
            <a:r>
              <a:rPr sz="2112" dirty="0"/>
              <a:t>, men </a:t>
            </a:r>
            <a:r>
              <a:rPr sz="2112" dirty="0" err="1"/>
              <a:t>opstår</a:t>
            </a:r>
            <a:r>
              <a:rPr sz="2112" dirty="0"/>
              <a:t> og </a:t>
            </a:r>
            <a:r>
              <a:rPr sz="2112" dirty="0" err="1"/>
              <a:t>vedligeholdes</a:t>
            </a:r>
            <a:r>
              <a:rPr sz="2112" dirty="0"/>
              <a:t> </a:t>
            </a:r>
            <a:r>
              <a:rPr sz="2112" dirty="0" err="1"/>
              <a:t>i</a:t>
            </a:r>
            <a:r>
              <a:rPr sz="2112" dirty="0"/>
              <a:t> </a:t>
            </a:r>
            <a:r>
              <a:rPr sz="2112" dirty="0" err="1"/>
              <a:t>sociale</a:t>
            </a:r>
            <a:r>
              <a:rPr sz="2112" dirty="0"/>
              <a:t> </a:t>
            </a:r>
            <a:r>
              <a:rPr sz="2112" dirty="0" err="1"/>
              <a:t>samspil</a:t>
            </a:r>
            <a:r>
              <a:rPr sz="2112" dirty="0"/>
              <a:t> og </a:t>
            </a:r>
            <a:r>
              <a:rPr sz="2112" dirty="0" err="1"/>
              <a:t>derfor</a:t>
            </a:r>
            <a:r>
              <a:rPr sz="2112" dirty="0"/>
              <a:t> </a:t>
            </a:r>
            <a:r>
              <a:rPr sz="2112" dirty="0" err="1"/>
              <a:t>også</a:t>
            </a:r>
            <a:r>
              <a:rPr sz="2112" dirty="0"/>
              <a:t> </a:t>
            </a:r>
            <a:r>
              <a:rPr sz="2112" dirty="0" err="1"/>
              <a:t>må</a:t>
            </a:r>
            <a:r>
              <a:rPr sz="2112" dirty="0"/>
              <a:t> </a:t>
            </a:r>
            <a:r>
              <a:rPr sz="2112" dirty="0" err="1"/>
              <a:t>behandles</a:t>
            </a:r>
            <a:r>
              <a:rPr sz="2112" dirty="0"/>
              <a:t> </a:t>
            </a:r>
            <a:r>
              <a:rPr sz="2112" dirty="0" err="1"/>
              <a:t>gennem</a:t>
            </a:r>
            <a:r>
              <a:rPr sz="2112" dirty="0"/>
              <a:t> </a:t>
            </a:r>
            <a:r>
              <a:rPr sz="2112" dirty="0" err="1"/>
              <a:t>inddragelse</a:t>
            </a:r>
            <a:r>
              <a:rPr sz="2112" dirty="0"/>
              <a:t> </a:t>
            </a:r>
            <a:r>
              <a:rPr sz="2112" dirty="0" err="1"/>
              <a:t>af</a:t>
            </a:r>
            <a:r>
              <a:rPr sz="2112" dirty="0"/>
              <a:t> </a:t>
            </a:r>
            <a:r>
              <a:rPr sz="2112" dirty="0" err="1"/>
              <a:t>større</a:t>
            </a:r>
            <a:r>
              <a:rPr sz="2112" dirty="0"/>
              <a:t> </a:t>
            </a:r>
            <a:r>
              <a:rPr sz="2112" dirty="0" err="1"/>
              <a:t>systemer</a:t>
            </a:r>
            <a:r>
              <a:rPr sz="2112" dirty="0"/>
              <a:t>.</a:t>
            </a:r>
          </a:p>
          <a:p>
            <a:pPr marL="222832" indent="-222832" defTabSz="877823">
              <a:spcBef>
                <a:spcPts val="500"/>
              </a:spcBef>
              <a:defRPr sz="2496"/>
            </a:pPr>
            <a:r>
              <a:rPr sz="2112" dirty="0"/>
              <a:t>Man er </a:t>
            </a:r>
            <a:r>
              <a:rPr sz="2112" dirty="0" err="1"/>
              <a:t>altså</a:t>
            </a:r>
            <a:r>
              <a:rPr sz="2112" dirty="0"/>
              <a:t> </a:t>
            </a:r>
            <a:r>
              <a:rPr sz="2112" dirty="0" err="1"/>
              <a:t>optaget</a:t>
            </a:r>
            <a:r>
              <a:rPr sz="2112" dirty="0"/>
              <a:t> </a:t>
            </a:r>
            <a:r>
              <a:rPr sz="2112" dirty="0" err="1"/>
              <a:t>af</a:t>
            </a:r>
            <a:r>
              <a:rPr sz="2112" dirty="0"/>
              <a:t> at </a:t>
            </a:r>
            <a:r>
              <a:rPr sz="2112" dirty="0" err="1"/>
              <a:t>forstå</a:t>
            </a:r>
            <a:r>
              <a:rPr sz="2112" dirty="0"/>
              <a:t> </a:t>
            </a:r>
            <a:r>
              <a:rPr sz="2112" dirty="0" err="1"/>
              <a:t>mennesket</a:t>
            </a:r>
            <a:r>
              <a:rPr sz="2112" dirty="0"/>
              <a:t> </a:t>
            </a:r>
            <a:r>
              <a:rPr sz="2112" dirty="0" err="1"/>
              <a:t>i</a:t>
            </a:r>
            <a:r>
              <a:rPr sz="2112" dirty="0"/>
              <a:t> dets </a:t>
            </a:r>
            <a:r>
              <a:rPr sz="2112" dirty="0" err="1"/>
              <a:t>sammenhæng</a:t>
            </a:r>
            <a:r>
              <a:rPr sz="2112" dirty="0"/>
              <a:t>.</a:t>
            </a:r>
          </a:p>
          <a:p>
            <a:pPr marL="222832" indent="-222832" defTabSz="877823">
              <a:spcBef>
                <a:spcPts val="500"/>
              </a:spcBef>
              <a:defRPr sz="2496"/>
            </a:pPr>
            <a:r>
              <a:rPr sz="2112" dirty="0"/>
              <a:t>Den </a:t>
            </a:r>
            <a:r>
              <a:rPr sz="2112" dirty="0" err="1"/>
              <a:t>systemiske</a:t>
            </a:r>
            <a:r>
              <a:rPr sz="2112" dirty="0"/>
              <a:t> </a:t>
            </a:r>
            <a:r>
              <a:rPr sz="2112" dirty="0" err="1"/>
              <a:t>tænkning</a:t>
            </a:r>
            <a:r>
              <a:rPr sz="2112" dirty="0"/>
              <a:t> er </a:t>
            </a:r>
            <a:r>
              <a:rPr sz="2112" dirty="0" err="1"/>
              <a:t>optaget</a:t>
            </a:r>
            <a:r>
              <a:rPr sz="2112" dirty="0"/>
              <a:t> </a:t>
            </a:r>
            <a:r>
              <a:rPr sz="2112" dirty="0" err="1"/>
              <a:t>af</a:t>
            </a:r>
            <a:r>
              <a:rPr sz="2112" dirty="0"/>
              <a:t> at </a:t>
            </a:r>
            <a:r>
              <a:rPr sz="2112" dirty="0" err="1"/>
              <a:t>skabe</a:t>
            </a:r>
            <a:r>
              <a:rPr sz="2112" dirty="0"/>
              <a:t> </a:t>
            </a:r>
            <a:r>
              <a:rPr sz="2112" dirty="0" err="1"/>
              <a:t>forandringer</a:t>
            </a:r>
            <a:r>
              <a:rPr sz="2112" dirty="0"/>
              <a:t> </a:t>
            </a:r>
            <a:r>
              <a:rPr sz="2112" dirty="0" err="1"/>
              <a:t>i</a:t>
            </a:r>
            <a:r>
              <a:rPr sz="2112" dirty="0"/>
              <a:t> </a:t>
            </a:r>
            <a:r>
              <a:rPr sz="2112" dirty="0" err="1"/>
              <a:t>forståelsen</a:t>
            </a:r>
            <a:r>
              <a:rPr sz="2112" dirty="0"/>
              <a:t> </a:t>
            </a:r>
            <a:r>
              <a:rPr sz="2112" dirty="0" err="1"/>
              <a:t>af</a:t>
            </a:r>
            <a:r>
              <a:rPr sz="2112" dirty="0"/>
              <a:t> </a:t>
            </a:r>
            <a:r>
              <a:rPr sz="2112" dirty="0" err="1"/>
              <a:t>relationen</a:t>
            </a:r>
            <a:r>
              <a:rPr sz="2112" dirty="0"/>
              <a:t> </a:t>
            </a:r>
            <a:r>
              <a:rPr sz="2112" dirty="0" err="1"/>
              <a:t>mellem</a:t>
            </a:r>
            <a:r>
              <a:rPr sz="2112" dirty="0"/>
              <a:t> </a:t>
            </a:r>
            <a:r>
              <a:rPr sz="2112" dirty="0" err="1"/>
              <a:t>mennesker</a:t>
            </a:r>
            <a:r>
              <a:rPr sz="2112" dirty="0"/>
              <a:t> </a:t>
            </a:r>
            <a:r>
              <a:rPr sz="2112" dirty="0" err="1"/>
              <a:t>eller</a:t>
            </a:r>
            <a:r>
              <a:rPr sz="2112" dirty="0"/>
              <a:t> </a:t>
            </a:r>
            <a:r>
              <a:rPr sz="2112" dirty="0" err="1"/>
              <a:t>mellem</a:t>
            </a:r>
            <a:r>
              <a:rPr sz="2112" dirty="0"/>
              <a:t> et problem og dets </a:t>
            </a:r>
            <a:r>
              <a:rPr sz="2112" dirty="0" err="1"/>
              <a:t>ejer</a:t>
            </a:r>
            <a:r>
              <a:rPr sz="2112" dirty="0"/>
              <a:t>. </a:t>
            </a:r>
          </a:p>
          <a:p>
            <a:pPr marL="222832" indent="-222832" defTabSz="877823">
              <a:spcBef>
                <a:spcPts val="500"/>
              </a:spcBef>
              <a:defRPr sz="2496"/>
            </a:pPr>
            <a:r>
              <a:rPr sz="2112" dirty="0" err="1"/>
              <a:t>Fokus</a:t>
            </a:r>
            <a:r>
              <a:rPr sz="2112" dirty="0"/>
              <a:t> er </a:t>
            </a:r>
            <a:r>
              <a:rPr sz="2112" dirty="0" err="1"/>
              <a:t>på</a:t>
            </a:r>
            <a:r>
              <a:rPr sz="2112" dirty="0"/>
              <a:t> de </a:t>
            </a:r>
            <a:r>
              <a:rPr sz="2112" dirty="0" err="1"/>
              <a:t>relationer</a:t>
            </a:r>
            <a:r>
              <a:rPr sz="2112" dirty="0"/>
              <a:t>, der </a:t>
            </a:r>
            <a:r>
              <a:rPr sz="2112" dirty="0" err="1"/>
              <a:t>fremkalder</a:t>
            </a:r>
            <a:r>
              <a:rPr sz="2112" dirty="0"/>
              <a:t> og </a:t>
            </a:r>
            <a:r>
              <a:rPr sz="2112" dirty="0" err="1"/>
              <a:t>opretholder</a:t>
            </a:r>
            <a:r>
              <a:rPr sz="2112" dirty="0"/>
              <a:t> et problem </a:t>
            </a:r>
            <a:r>
              <a:rPr sz="2112" dirty="0" err="1"/>
              <a:t>frem</a:t>
            </a:r>
            <a:r>
              <a:rPr sz="2112" dirty="0"/>
              <a:t> for </a:t>
            </a:r>
            <a:r>
              <a:rPr sz="2112" dirty="0" err="1"/>
              <a:t>problemet</a:t>
            </a:r>
            <a:r>
              <a:rPr sz="2112" dirty="0"/>
              <a:t> </a:t>
            </a:r>
            <a:r>
              <a:rPr sz="2112" dirty="0" err="1"/>
              <a:t>som</a:t>
            </a:r>
            <a:r>
              <a:rPr sz="2112" dirty="0"/>
              <a:t> problem. </a:t>
            </a:r>
            <a:r>
              <a:rPr sz="2112" dirty="0" err="1"/>
              <a:t>Forandringspotentialet</a:t>
            </a:r>
            <a:r>
              <a:rPr sz="2112" dirty="0"/>
              <a:t> ligger </a:t>
            </a:r>
            <a:r>
              <a:rPr sz="2112" dirty="0" err="1"/>
              <a:t>i</a:t>
            </a:r>
            <a:r>
              <a:rPr sz="2112" dirty="0"/>
              <a:t> </a:t>
            </a:r>
            <a:r>
              <a:rPr sz="2112" dirty="0" err="1"/>
              <a:t>måden</a:t>
            </a:r>
            <a:r>
              <a:rPr sz="2112" dirty="0"/>
              <a:t> man </a:t>
            </a:r>
            <a:r>
              <a:rPr sz="2112" dirty="0" err="1"/>
              <a:t>forholder</a:t>
            </a:r>
            <a:r>
              <a:rPr sz="2112" dirty="0"/>
              <a:t> sig </a:t>
            </a:r>
            <a:r>
              <a:rPr sz="2112" dirty="0" err="1"/>
              <a:t>til</a:t>
            </a:r>
            <a:r>
              <a:rPr sz="2112" dirty="0"/>
              <a:t> </a:t>
            </a:r>
            <a:r>
              <a:rPr sz="2112" dirty="0" err="1"/>
              <a:t>problemet</a:t>
            </a:r>
            <a:r>
              <a:rPr sz="2112" dirty="0"/>
              <a:t> </a:t>
            </a:r>
            <a:r>
              <a:rPr sz="2112" dirty="0" err="1"/>
              <a:t>på</a:t>
            </a:r>
            <a:r>
              <a:rPr sz="2112" dirty="0"/>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C014B8-8286-49B7-8EF8-830BDC79B53B}"/>
              </a:ext>
            </a:extLst>
          </p:cNvPr>
          <p:cNvSpPr>
            <a:spLocks noGrp="1"/>
          </p:cNvSpPr>
          <p:nvPr>
            <p:ph type="title"/>
          </p:nvPr>
        </p:nvSpPr>
        <p:spPr/>
        <p:txBody>
          <a:bodyPr>
            <a:normAutofit fontScale="90000"/>
          </a:bodyPr>
          <a:lstStyle/>
          <a:p>
            <a:r>
              <a:rPr lang="da-DK" b="1" dirty="0"/>
              <a:t>Andre har mit joystick</a:t>
            </a:r>
            <a:br>
              <a:rPr lang="da-DK" dirty="0"/>
            </a:br>
            <a:r>
              <a:rPr lang="da-DK" dirty="0"/>
              <a:t>Derfor ingen monolog, men dialog</a:t>
            </a:r>
            <a:br>
              <a:rPr lang="da-DK" dirty="0"/>
            </a:br>
            <a:br>
              <a:rPr lang="da-DK" dirty="0"/>
            </a:br>
            <a:endParaRPr lang="da-DK" dirty="0"/>
          </a:p>
        </p:txBody>
      </p:sp>
      <p:sp>
        <p:nvSpPr>
          <p:cNvPr id="3" name="Pladsholder til slidenummer 2">
            <a:extLst>
              <a:ext uri="{FF2B5EF4-FFF2-40B4-BE49-F238E27FC236}">
                <a16:creationId xmlns:a16="http://schemas.microsoft.com/office/drawing/2014/main" id="{4F1717D2-0D3F-4A9B-AE28-54B7EA7E4B43}"/>
              </a:ext>
            </a:extLst>
          </p:cNvPr>
          <p:cNvSpPr>
            <a:spLocks noGrp="1"/>
          </p:cNvSpPr>
          <p:nvPr>
            <p:ph type="sldNum" sz="quarter" idx="12"/>
          </p:nvPr>
        </p:nvSpPr>
        <p:spPr/>
        <p:txBody>
          <a:bodyPr/>
          <a:lstStyle/>
          <a:p>
            <a:fld id="{6F18B540-549C-49F9-8A32-7B568160AF75}" type="slidenum">
              <a:rPr lang="en-US" smtClean="0"/>
              <a:pPr/>
              <a:t>18</a:t>
            </a:fld>
            <a:endParaRPr lang="en-US"/>
          </a:p>
        </p:txBody>
      </p:sp>
      <p:sp>
        <p:nvSpPr>
          <p:cNvPr id="4" name="Pladsholder til indhold 3">
            <a:extLst>
              <a:ext uri="{FF2B5EF4-FFF2-40B4-BE49-F238E27FC236}">
                <a16:creationId xmlns:a16="http://schemas.microsoft.com/office/drawing/2014/main" id="{251957D9-696C-4647-A894-04294065B6C7}"/>
              </a:ext>
            </a:extLst>
          </p:cNvPr>
          <p:cNvSpPr>
            <a:spLocks noGrp="1"/>
          </p:cNvSpPr>
          <p:nvPr>
            <p:ph sz="quarter" idx="13"/>
          </p:nvPr>
        </p:nvSpPr>
        <p:spPr/>
        <p:txBody>
          <a:bodyPr>
            <a:normAutofit/>
          </a:bodyPr>
          <a:lstStyle/>
          <a:p>
            <a:r>
              <a:rPr lang="da-DK" dirty="0"/>
              <a:t>Når man vil diskutere hashrygning med en ung, er troværdighed et nøgle- begreb. </a:t>
            </a:r>
          </a:p>
          <a:p>
            <a:r>
              <a:rPr lang="da-DK" dirty="0"/>
              <a:t>Den voksne må kunne diskutere ud fra en eksakt viden uden at tromle frem med følelsesbetonede forbud og løftede pegefingre – og samtidig respektere den unges viden og erfaring. På den anden side lider troværdigheden også et knæk, hvis den voksne giver køb på egen viden og holdning til hash. </a:t>
            </a:r>
          </a:p>
          <a:p>
            <a:endParaRPr lang="da-DK" dirty="0"/>
          </a:p>
        </p:txBody>
      </p:sp>
    </p:spTree>
    <p:extLst>
      <p:ext uri="{BB962C8B-B14F-4D97-AF65-F5344CB8AC3E}">
        <p14:creationId xmlns:p14="http://schemas.microsoft.com/office/powerpoint/2010/main" val="11050365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BFBA10-B6AB-A943-8D69-3993B2F0C1B2}"/>
              </a:ext>
            </a:extLst>
          </p:cNvPr>
          <p:cNvSpPr>
            <a:spLocks noGrp="1"/>
          </p:cNvSpPr>
          <p:nvPr>
            <p:ph type="title"/>
          </p:nvPr>
        </p:nvSpPr>
        <p:spPr/>
        <p:txBody>
          <a:bodyPr/>
          <a:lstStyle/>
          <a:p>
            <a:r>
              <a:rPr lang="da-DK" b="1" dirty="0"/>
              <a:t>Gennem dialog</a:t>
            </a:r>
            <a:r>
              <a:rPr lang="da-DK" dirty="0"/>
              <a:t>: </a:t>
            </a:r>
            <a:br>
              <a:rPr lang="da-DK" dirty="0"/>
            </a:br>
            <a:endParaRPr lang="da-DK" dirty="0"/>
          </a:p>
        </p:txBody>
      </p:sp>
      <p:sp>
        <p:nvSpPr>
          <p:cNvPr id="3" name="Pladsholder til slidenummer 2">
            <a:extLst>
              <a:ext uri="{FF2B5EF4-FFF2-40B4-BE49-F238E27FC236}">
                <a16:creationId xmlns:a16="http://schemas.microsoft.com/office/drawing/2014/main" id="{FE549C86-B73D-4B40-AD36-AF9D7B33D3E1}"/>
              </a:ext>
            </a:extLst>
          </p:cNvPr>
          <p:cNvSpPr>
            <a:spLocks noGrp="1"/>
          </p:cNvSpPr>
          <p:nvPr>
            <p:ph type="sldNum" sz="quarter" idx="12"/>
          </p:nvPr>
        </p:nvSpPr>
        <p:spPr/>
        <p:txBody>
          <a:bodyPr/>
          <a:lstStyle/>
          <a:p>
            <a:fld id="{6F18B540-549C-49F9-8A32-7B568160AF75}" type="slidenum">
              <a:rPr lang="en-US" smtClean="0"/>
              <a:pPr/>
              <a:t>19</a:t>
            </a:fld>
            <a:endParaRPr lang="en-US"/>
          </a:p>
        </p:txBody>
      </p:sp>
      <p:sp>
        <p:nvSpPr>
          <p:cNvPr id="4" name="Pladsholder til indhold 3">
            <a:extLst>
              <a:ext uri="{FF2B5EF4-FFF2-40B4-BE49-F238E27FC236}">
                <a16:creationId xmlns:a16="http://schemas.microsoft.com/office/drawing/2014/main" id="{4EAC0F4E-EB95-E04D-B340-7A33BB619E5E}"/>
              </a:ext>
            </a:extLst>
          </p:cNvPr>
          <p:cNvSpPr>
            <a:spLocks noGrp="1"/>
          </p:cNvSpPr>
          <p:nvPr>
            <p:ph sz="quarter" idx="13"/>
          </p:nvPr>
        </p:nvSpPr>
        <p:spPr/>
        <p:txBody>
          <a:bodyPr>
            <a:normAutofit fontScale="70000" lnSpcReduction="20000"/>
          </a:bodyPr>
          <a:lstStyle/>
          <a:p>
            <a:pPr fontAlgn="auto"/>
            <a:r>
              <a:rPr lang="da-DK" dirty="0"/>
              <a:t>At undersøge, om forandring er nødvendig. </a:t>
            </a:r>
          </a:p>
          <a:p>
            <a:pPr fontAlgn="auto"/>
            <a:r>
              <a:rPr lang="da-DK" dirty="0"/>
              <a:t>At afdække resurser for en eventuel forandring. </a:t>
            </a:r>
          </a:p>
          <a:p>
            <a:pPr fontAlgn="auto"/>
            <a:r>
              <a:rPr lang="da-DK" dirty="0"/>
              <a:t>At styrke den unges tro på, at forandring er mulig. </a:t>
            </a:r>
          </a:p>
          <a:p>
            <a:pPr fontAlgn="auto"/>
            <a:r>
              <a:rPr lang="da-DK" dirty="0"/>
              <a:t>At give den unge oplevelsen af, at nøglen (kompetencen) til forandring ligger hos ham selv. </a:t>
            </a:r>
          </a:p>
          <a:p>
            <a:pPr fontAlgn="auto"/>
            <a:r>
              <a:rPr lang="da-DK" dirty="0"/>
              <a:t>At give den unge fornemmelsen af, at ophør åbner nye muligheder. </a:t>
            </a:r>
          </a:p>
          <a:p>
            <a:pPr fontAlgn="auto"/>
            <a:r>
              <a:rPr lang="da-DK" b="1" dirty="0"/>
              <a:t>Måden </a:t>
            </a:r>
            <a:endParaRPr lang="da-DK" dirty="0"/>
          </a:p>
          <a:p>
            <a:pPr fontAlgn="auto"/>
            <a:r>
              <a:rPr lang="da-DK" dirty="0"/>
              <a:t>Man møder den unge ligeværdigt og respektfuldt: • Uden fordomme.</a:t>
            </a:r>
            <a:br>
              <a:rPr lang="da-DK" dirty="0"/>
            </a:br>
            <a:r>
              <a:rPr lang="da-DK" dirty="0"/>
              <a:t>• Uden bedreviden.</a:t>
            </a:r>
            <a:br>
              <a:rPr lang="da-DK" dirty="0"/>
            </a:br>
            <a:r>
              <a:rPr lang="da-DK" dirty="0"/>
              <a:t>• Uden trusler om sanktioner. </a:t>
            </a:r>
          </a:p>
          <a:p>
            <a:pPr fontAlgn="auto"/>
            <a:r>
              <a:rPr lang="da-DK" b="1" dirty="0"/>
              <a:t>Rammerne </a:t>
            </a:r>
            <a:endParaRPr lang="da-DK" dirty="0"/>
          </a:p>
          <a:p>
            <a:pPr fontAlgn="auto"/>
            <a:r>
              <a:rPr lang="da-DK" dirty="0"/>
              <a:t>Man laver en tydelig aftale (kontrakt) med den unge:</a:t>
            </a:r>
            <a:br>
              <a:rPr lang="da-DK" dirty="0"/>
            </a:br>
            <a:r>
              <a:rPr lang="da-DK" dirty="0"/>
              <a:t>• Hvad skal vi tale om?</a:t>
            </a:r>
            <a:br>
              <a:rPr lang="da-DK" dirty="0"/>
            </a:br>
            <a:r>
              <a:rPr lang="da-DK" dirty="0"/>
              <a:t>• Hvad er vigtigt for dig at tale om? (Formålet for dig)</a:t>
            </a:r>
            <a:br>
              <a:rPr lang="da-DK" dirty="0"/>
            </a:br>
            <a:r>
              <a:rPr lang="da-DK" dirty="0"/>
              <a:t>• Hvad er vigtigt for mig at tale om? (Formålet for mig) </a:t>
            </a:r>
          </a:p>
          <a:p>
            <a:endParaRPr lang="da-DK" dirty="0"/>
          </a:p>
        </p:txBody>
      </p:sp>
    </p:spTree>
    <p:extLst>
      <p:ext uri="{BB962C8B-B14F-4D97-AF65-F5344CB8AC3E}">
        <p14:creationId xmlns:p14="http://schemas.microsoft.com/office/powerpoint/2010/main" val="3766196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               Forbruget i DK</a:t>
            </a:r>
          </a:p>
        </p:txBody>
      </p:sp>
      <p:sp>
        <p:nvSpPr>
          <p:cNvPr id="3" name="Pladsholder til diasnummer 2"/>
          <p:cNvSpPr>
            <a:spLocks noGrp="1"/>
          </p:cNvSpPr>
          <p:nvPr>
            <p:ph type="sldNum" sz="quarter" idx="12"/>
          </p:nvPr>
        </p:nvSpPr>
        <p:spPr/>
        <p:txBody>
          <a:bodyPr/>
          <a:lstStyle/>
          <a:p>
            <a:fld id="{6F18B540-549C-49F9-8A32-7B568160AF75}" type="slidenum">
              <a:rPr lang="en-US" smtClean="0"/>
              <a:pPr/>
              <a:t>2</a:t>
            </a:fld>
            <a:endParaRPr lang="en-US"/>
          </a:p>
        </p:txBody>
      </p:sp>
      <p:sp>
        <p:nvSpPr>
          <p:cNvPr id="4" name="Pladsholder til indhold 3"/>
          <p:cNvSpPr>
            <a:spLocks noGrp="1"/>
          </p:cNvSpPr>
          <p:nvPr>
            <p:ph sz="quarter" idx="13"/>
          </p:nvPr>
        </p:nvSpPr>
        <p:spPr/>
        <p:txBody>
          <a:bodyPr>
            <a:normAutofit fontScale="85000" lnSpcReduction="10000"/>
          </a:bodyPr>
          <a:lstStyle/>
          <a:p>
            <a:r>
              <a:rPr lang="da-DK" dirty="0"/>
              <a:t>Forbruget i Danmark, specielt blandt de unge, har været jævnt stigende siden 1960´erne, og det virker til at have stabiliseret sig på et relativt højt niveau</a:t>
            </a:r>
          </a:p>
          <a:p>
            <a:pPr lvl="0"/>
            <a:r>
              <a:rPr lang="da-DK" dirty="0"/>
              <a:t>Ifølge en undersøgelse fra Center for Rusmiddelforskning ved Aarhus Universitet er der omkring </a:t>
            </a:r>
            <a:r>
              <a:rPr lang="da-DK" dirty="0">
                <a:solidFill>
                  <a:srgbClr val="FF0000"/>
                </a:solidFill>
              </a:rPr>
              <a:t>50.000</a:t>
            </a:r>
            <a:r>
              <a:rPr lang="da-DK" dirty="0"/>
              <a:t> danskere, der har et misbrug af hash.</a:t>
            </a:r>
          </a:p>
          <a:p>
            <a:pPr lvl="0"/>
            <a:r>
              <a:rPr lang="da-DK" dirty="0"/>
              <a:t>Ifølge samme undersøgelse har ca. 17.000 unge i Danmark under 25 år et hashmisbrug.</a:t>
            </a:r>
          </a:p>
          <a:p>
            <a:r>
              <a:rPr lang="da-DK" dirty="0"/>
              <a:t>Hash er særligt skadeligt for unge, fordi deres hjerner er under udvikling helt frem til 25 års-alderen</a:t>
            </a:r>
          </a:p>
          <a:p>
            <a:r>
              <a:rPr lang="da-DK" dirty="0"/>
              <a:t>Mænd bruger cannabis noget mere end kvinder og københavnere mere end den øvrige befolkning</a:t>
            </a:r>
          </a:p>
          <a:p>
            <a:pPr marL="0" indent="0">
              <a:buNone/>
            </a:pPr>
            <a:endParaRPr lang="da-DK" dirty="0"/>
          </a:p>
        </p:txBody>
      </p:sp>
    </p:spTree>
    <p:extLst>
      <p:ext uri="{BB962C8B-B14F-4D97-AF65-F5344CB8AC3E}">
        <p14:creationId xmlns:p14="http://schemas.microsoft.com/office/powerpoint/2010/main" val="2976349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4E0D86-36CC-E842-8DC6-17515ABF2DD0}"/>
              </a:ext>
            </a:extLst>
          </p:cNvPr>
          <p:cNvSpPr>
            <a:spLocks noGrp="1"/>
          </p:cNvSpPr>
          <p:nvPr>
            <p:ph type="title"/>
          </p:nvPr>
        </p:nvSpPr>
        <p:spPr/>
        <p:txBody>
          <a:bodyPr/>
          <a:lstStyle/>
          <a:p>
            <a:r>
              <a:rPr lang="da-DK" b="1" dirty="0"/>
              <a:t>Modstand og ambivalens </a:t>
            </a:r>
            <a:br>
              <a:rPr lang="da-DK" dirty="0"/>
            </a:br>
            <a:endParaRPr lang="da-DK" dirty="0"/>
          </a:p>
        </p:txBody>
      </p:sp>
      <p:sp>
        <p:nvSpPr>
          <p:cNvPr id="3" name="Pladsholder til slidenummer 2">
            <a:extLst>
              <a:ext uri="{FF2B5EF4-FFF2-40B4-BE49-F238E27FC236}">
                <a16:creationId xmlns:a16="http://schemas.microsoft.com/office/drawing/2014/main" id="{721A3603-D426-624E-9A13-B5FEE57EE134}"/>
              </a:ext>
            </a:extLst>
          </p:cNvPr>
          <p:cNvSpPr>
            <a:spLocks noGrp="1"/>
          </p:cNvSpPr>
          <p:nvPr>
            <p:ph type="sldNum" sz="quarter" idx="12"/>
          </p:nvPr>
        </p:nvSpPr>
        <p:spPr/>
        <p:txBody>
          <a:bodyPr/>
          <a:lstStyle/>
          <a:p>
            <a:fld id="{6F18B540-549C-49F9-8A32-7B568160AF75}" type="slidenum">
              <a:rPr lang="en-US" smtClean="0"/>
              <a:pPr/>
              <a:t>20</a:t>
            </a:fld>
            <a:endParaRPr lang="en-US"/>
          </a:p>
        </p:txBody>
      </p:sp>
      <p:sp>
        <p:nvSpPr>
          <p:cNvPr id="4" name="Pladsholder til indhold 3">
            <a:extLst>
              <a:ext uri="{FF2B5EF4-FFF2-40B4-BE49-F238E27FC236}">
                <a16:creationId xmlns:a16="http://schemas.microsoft.com/office/drawing/2014/main" id="{69ED5EA1-117C-D241-9D48-2B0C404965BB}"/>
              </a:ext>
            </a:extLst>
          </p:cNvPr>
          <p:cNvSpPr>
            <a:spLocks noGrp="1"/>
          </p:cNvSpPr>
          <p:nvPr>
            <p:ph sz="quarter" idx="13"/>
          </p:nvPr>
        </p:nvSpPr>
        <p:spPr/>
        <p:txBody>
          <a:bodyPr>
            <a:normAutofit fontScale="92500" lnSpcReduction="20000"/>
          </a:bodyPr>
          <a:lstStyle/>
          <a:p>
            <a:r>
              <a:rPr lang="da-DK" dirty="0"/>
              <a:t>Forandring kan være truende. Ophør med hashrygning er en forandring, der vil påvirke den unge både psykisk og socialt og dermed identitetsmæssigt. </a:t>
            </a:r>
          </a:p>
          <a:p>
            <a:pPr marL="0" indent="0">
              <a:buNone/>
            </a:pPr>
            <a:r>
              <a:rPr lang="da-DK" b="1" dirty="0"/>
              <a:t>Det helt overordnede spørgsmål, den unge stiller sig selv, er: </a:t>
            </a:r>
          </a:p>
          <a:p>
            <a:pPr fontAlgn="auto"/>
            <a:r>
              <a:rPr lang="da-DK" dirty="0"/>
              <a:t>Hvem er jeg, når jeg ikke længere ryger hash? </a:t>
            </a:r>
          </a:p>
          <a:p>
            <a:pPr fontAlgn="auto"/>
            <a:r>
              <a:rPr lang="da-DK" dirty="0"/>
              <a:t>Hvad sker der med mine venskaber, når jeg ikke mere kan være med til  at ryge hash? </a:t>
            </a:r>
          </a:p>
          <a:p>
            <a:pPr fontAlgn="auto"/>
            <a:r>
              <a:rPr lang="da-DK" dirty="0"/>
              <a:t>Hvordan vil jeg reagere, når jeg ikke længere har hashrygning som mulighed? </a:t>
            </a:r>
          </a:p>
          <a:p>
            <a:pPr fontAlgn="auto"/>
            <a:r>
              <a:rPr lang="da-DK" dirty="0"/>
              <a:t>Kan jeg leve op til de krav, man vil stille til mig, når jeg ikke længere er en hashryger? </a:t>
            </a:r>
          </a:p>
          <a:p>
            <a:endParaRPr lang="da-DK" dirty="0"/>
          </a:p>
        </p:txBody>
      </p:sp>
    </p:spTree>
    <p:extLst>
      <p:ext uri="{BB962C8B-B14F-4D97-AF65-F5344CB8AC3E}">
        <p14:creationId xmlns:p14="http://schemas.microsoft.com/office/powerpoint/2010/main" val="11086607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A8802144-AE8C-5B41-A145-A018819FB6D9}"/>
              </a:ext>
            </a:extLst>
          </p:cNvPr>
          <p:cNvSpPr>
            <a:spLocks noGrp="1"/>
          </p:cNvSpPr>
          <p:nvPr>
            <p:ph type="sldNum" sz="quarter" idx="12"/>
          </p:nvPr>
        </p:nvSpPr>
        <p:spPr/>
        <p:txBody>
          <a:bodyPr/>
          <a:lstStyle/>
          <a:p>
            <a:fld id="{6F18B540-549C-49F9-8A32-7B568160AF75}" type="slidenum">
              <a:rPr lang="en-US" smtClean="0"/>
              <a:pPr/>
              <a:t>21</a:t>
            </a:fld>
            <a:endParaRPr lang="en-US"/>
          </a:p>
        </p:txBody>
      </p:sp>
      <p:pic>
        <p:nvPicPr>
          <p:cNvPr id="3" name="Billede 2">
            <a:extLst>
              <a:ext uri="{FF2B5EF4-FFF2-40B4-BE49-F238E27FC236}">
                <a16:creationId xmlns:a16="http://schemas.microsoft.com/office/drawing/2014/main" id="{C59F0584-9BB5-0248-AE10-49BA3DB8B7F1}"/>
              </a:ext>
            </a:extLst>
          </p:cNvPr>
          <p:cNvPicPr>
            <a:picLocks noChangeAspect="1"/>
          </p:cNvPicPr>
          <p:nvPr/>
        </p:nvPicPr>
        <p:blipFill>
          <a:blip r:embed="rId2"/>
          <a:stretch>
            <a:fillRect/>
          </a:stretch>
        </p:blipFill>
        <p:spPr>
          <a:xfrm>
            <a:off x="2123728" y="-6810"/>
            <a:ext cx="5879072" cy="6617160"/>
          </a:xfrm>
          <a:prstGeom prst="rect">
            <a:avLst/>
          </a:prstGeom>
        </p:spPr>
      </p:pic>
    </p:spTree>
    <p:extLst>
      <p:ext uri="{BB962C8B-B14F-4D97-AF65-F5344CB8AC3E}">
        <p14:creationId xmlns:p14="http://schemas.microsoft.com/office/powerpoint/2010/main" val="3265259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EE6329-A925-EF47-B6C4-A79476B708E8}"/>
              </a:ext>
            </a:extLst>
          </p:cNvPr>
          <p:cNvSpPr>
            <a:spLocks noGrp="1"/>
          </p:cNvSpPr>
          <p:nvPr>
            <p:ph type="title"/>
          </p:nvPr>
        </p:nvSpPr>
        <p:spPr/>
        <p:txBody>
          <a:bodyPr/>
          <a:lstStyle/>
          <a:p>
            <a:r>
              <a:rPr lang="da-DK" dirty="0"/>
              <a:t>WHO, servicestyrelsen og ICD10</a:t>
            </a:r>
            <a:br>
              <a:rPr lang="da-DK" dirty="0"/>
            </a:br>
            <a:r>
              <a:rPr lang="da-DK" dirty="0"/>
              <a:t>samt DSM</a:t>
            </a:r>
          </a:p>
        </p:txBody>
      </p:sp>
      <p:sp>
        <p:nvSpPr>
          <p:cNvPr id="3" name="Pladsholder til slidenummer 2">
            <a:extLst>
              <a:ext uri="{FF2B5EF4-FFF2-40B4-BE49-F238E27FC236}">
                <a16:creationId xmlns:a16="http://schemas.microsoft.com/office/drawing/2014/main" id="{9D972E07-D2FD-2A42-973B-4661A9CFD052}"/>
              </a:ext>
            </a:extLst>
          </p:cNvPr>
          <p:cNvSpPr>
            <a:spLocks noGrp="1"/>
          </p:cNvSpPr>
          <p:nvPr>
            <p:ph type="sldNum" sz="quarter" idx="12"/>
          </p:nvPr>
        </p:nvSpPr>
        <p:spPr/>
        <p:txBody>
          <a:bodyPr/>
          <a:lstStyle/>
          <a:p>
            <a:fld id="{6F18B540-549C-49F9-8A32-7B568160AF75}" type="slidenum">
              <a:rPr lang="en-US" smtClean="0"/>
              <a:pPr/>
              <a:t>22</a:t>
            </a:fld>
            <a:endParaRPr lang="en-US"/>
          </a:p>
        </p:txBody>
      </p:sp>
      <p:sp>
        <p:nvSpPr>
          <p:cNvPr id="4" name="Pladsholder til indhold 3">
            <a:extLst>
              <a:ext uri="{FF2B5EF4-FFF2-40B4-BE49-F238E27FC236}">
                <a16:creationId xmlns:a16="http://schemas.microsoft.com/office/drawing/2014/main" id="{53E91B37-6171-F24E-BA2A-A84623073BCA}"/>
              </a:ext>
            </a:extLst>
          </p:cNvPr>
          <p:cNvSpPr>
            <a:spLocks noGrp="1"/>
          </p:cNvSpPr>
          <p:nvPr>
            <p:ph sz="quarter" idx="13"/>
          </p:nvPr>
        </p:nvSpPr>
        <p:spPr/>
        <p:txBody>
          <a:bodyPr>
            <a:normAutofit fontScale="55000" lnSpcReduction="20000"/>
          </a:bodyPr>
          <a:lstStyle/>
          <a:p>
            <a:r>
              <a:rPr lang="da-DK" b="1" dirty="0"/>
              <a:t>Brug:</a:t>
            </a:r>
            <a:r>
              <a:rPr lang="da-DK" dirty="0"/>
              <a:t> Brug er, når forbruget ikke afstedkommer et fysisk/psykisk syndrom eller ikke afstedkommer gentagne mønstre af socialt uacceptabel </a:t>
            </a:r>
            <a:r>
              <a:rPr lang="da-DK" dirty="0" err="1"/>
              <a:t>adfæ</a:t>
            </a:r>
            <a:r>
              <a:rPr lang="de-DE" dirty="0" err="1"/>
              <a:t>rd</a:t>
            </a:r>
            <a:r>
              <a:rPr lang="de-DE" dirty="0"/>
              <a:t>/</a:t>
            </a:r>
            <a:r>
              <a:rPr lang="de-DE" dirty="0" err="1"/>
              <a:t>skader</a:t>
            </a:r>
            <a:r>
              <a:rPr lang="de-DE" dirty="0"/>
              <a:t> p</a:t>
            </a:r>
            <a:r>
              <a:rPr lang="da-DK" dirty="0"/>
              <a:t>å andre.</a:t>
            </a:r>
          </a:p>
          <a:p>
            <a:r>
              <a:rPr lang="da-DK" dirty="0"/>
              <a:t> </a:t>
            </a:r>
          </a:p>
          <a:p>
            <a:r>
              <a:rPr lang="da-DK" dirty="0"/>
              <a:t>Brug, som ikke er skadeligt, hverken fysisk eller psykisk, og hverken for andre eller den unge selv, kalder vi i denne guide ”forbrug” eller ”eksperimenterende forbrug”.</a:t>
            </a:r>
          </a:p>
          <a:p>
            <a:r>
              <a:rPr lang="da-DK" b="1" dirty="0"/>
              <a:t>Misbrug:</a:t>
            </a:r>
            <a:r>
              <a:rPr lang="da-DK" dirty="0"/>
              <a:t> Servicestyrelsen definition på misbrug er først og fremmest vigtig at kende: </a:t>
            </a:r>
          </a:p>
          <a:p>
            <a:r>
              <a:rPr lang="da-DK" dirty="0"/>
              <a:t>En stofmisbruger er fysisk og/eller psykisk afhængig af et eller flere bevidsthedsændrende rusmidler i en sådan grad, at det medfører skader eller problemer for pågældende selv og/eller næ</a:t>
            </a:r>
            <a:r>
              <a:rPr lang="nl-NL" dirty="0" err="1"/>
              <a:t>rtst</a:t>
            </a:r>
            <a:r>
              <a:rPr lang="da-DK" dirty="0" err="1"/>
              <a:t>ående</a:t>
            </a:r>
            <a:r>
              <a:rPr lang="da-DK" dirty="0"/>
              <a:t>, samt samfundet. </a:t>
            </a:r>
          </a:p>
          <a:p>
            <a:r>
              <a:rPr lang="da-DK" dirty="0"/>
              <a:t>Det er ikke altid let at skelne det eksperimenterende forbrug fra decideret misbrug. En simpel definition af et misbrug, som også er fra WHO er, at indtag af et givent rusmiddel fører til én eller flere af disse symptomer:</a:t>
            </a:r>
          </a:p>
          <a:p>
            <a:pPr lvl="0" fontAlgn="base"/>
            <a:r>
              <a:rPr lang="da-DK" dirty="0"/>
              <a:t>Mærkbare psykiske forstyrrelser. </a:t>
            </a:r>
            <a:endParaRPr lang="da-DK" dirty="0">
              <a:effectLst>
                <a:outerShdw sx="0" sy="0">
                  <a:srgbClr val="000000"/>
                </a:outerShdw>
              </a:effectLst>
            </a:endParaRPr>
          </a:p>
          <a:p>
            <a:pPr lvl="0" fontAlgn="base"/>
            <a:r>
              <a:rPr lang="da-DK" dirty="0"/>
              <a:t>Nedsat fysisk sundhed.</a:t>
            </a:r>
            <a:endParaRPr lang="da-DK" dirty="0">
              <a:effectLst>
                <a:outerShdw sx="0" sy="0">
                  <a:srgbClr val="000000"/>
                </a:outerShdw>
              </a:effectLst>
            </a:endParaRPr>
          </a:p>
          <a:p>
            <a:pPr lvl="0" fontAlgn="base"/>
            <a:r>
              <a:rPr lang="da-DK" dirty="0"/>
              <a:t>Ødelagte menneskelige relationer </a:t>
            </a:r>
            <a:endParaRPr lang="da-DK" dirty="0">
              <a:effectLst>
                <a:outerShdw sx="0" sy="0">
                  <a:srgbClr val="000000"/>
                </a:outerShdw>
              </a:effectLst>
            </a:endParaRPr>
          </a:p>
          <a:p>
            <a:pPr lvl="0" fontAlgn="base"/>
            <a:r>
              <a:rPr lang="da-DK" dirty="0"/>
              <a:t>Manglende evne til at fungere socialt og økonomisk.</a:t>
            </a:r>
            <a:endParaRPr lang="da-DK" dirty="0">
              <a:effectLst>
                <a:outerShdw sx="0" sy="0">
                  <a:srgbClr val="000000"/>
                </a:outerShdw>
              </a:effectLst>
            </a:endParaRPr>
          </a:p>
          <a:p>
            <a:r>
              <a:rPr lang="da-DK" dirty="0"/>
              <a:t> </a:t>
            </a:r>
          </a:p>
          <a:p>
            <a:endParaRPr lang="da-DK" dirty="0"/>
          </a:p>
        </p:txBody>
      </p:sp>
    </p:spTree>
    <p:extLst>
      <p:ext uri="{BB962C8B-B14F-4D97-AF65-F5344CB8AC3E}">
        <p14:creationId xmlns:p14="http://schemas.microsoft.com/office/powerpoint/2010/main" val="39418181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33872E-E038-F248-A6B5-E82C06533112}"/>
              </a:ext>
            </a:extLst>
          </p:cNvPr>
          <p:cNvSpPr>
            <a:spLocks noGrp="1"/>
          </p:cNvSpPr>
          <p:nvPr>
            <p:ph type="title"/>
          </p:nvPr>
        </p:nvSpPr>
        <p:spPr/>
        <p:txBody>
          <a:bodyPr/>
          <a:lstStyle/>
          <a:p>
            <a:endParaRPr lang="da-DK"/>
          </a:p>
        </p:txBody>
      </p:sp>
      <p:sp>
        <p:nvSpPr>
          <p:cNvPr id="3" name="Pladsholder til slidenummer 2">
            <a:extLst>
              <a:ext uri="{FF2B5EF4-FFF2-40B4-BE49-F238E27FC236}">
                <a16:creationId xmlns:a16="http://schemas.microsoft.com/office/drawing/2014/main" id="{1FC5849C-F6F7-574F-B8CD-13D87D77AA25}"/>
              </a:ext>
            </a:extLst>
          </p:cNvPr>
          <p:cNvSpPr>
            <a:spLocks noGrp="1"/>
          </p:cNvSpPr>
          <p:nvPr>
            <p:ph type="sldNum" sz="quarter" idx="12"/>
          </p:nvPr>
        </p:nvSpPr>
        <p:spPr/>
        <p:txBody>
          <a:bodyPr/>
          <a:lstStyle/>
          <a:p>
            <a:fld id="{6F18B540-549C-49F9-8A32-7B568160AF75}" type="slidenum">
              <a:rPr lang="en-US" smtClean="0"/>
              <a:pPr/>
              <a:t>23</a:t>
            </a:fld>
            <a:endParaRPr lang="en-US"/>
          </a:p>
        </p:txBody>
      </p:sp>
      <p:sp>
        <p:nvSpPr>
          <p:cNvPr id="4" name="Pladsholder til indhold 3">
            <a:extLst>
              <a:ext uri="{FF2B5EF4-FFF2-40B4-BE49-F238E27FC236}">
                <a16:creationId xmlns:a16="http://schemas.microsoft.com/office/drawing/2014/main" id="{C1DF6E1A-D946-2641-A306-CB27B3B66FDD}"/>
              </a:ext>
            </a:extLst>
          </p:cNvPr>
          <p:cNvSpPr>
            <a:spLocks noGrp="1"/>
          </p:cNvSpPr>
          <p:nvPr>
            <p:ph sz="quarter" idx="13"/>
          </p:nvPr>
        </p:nvSpPr>
        <p:spPr/>
        <p:txBody>
          <a:bodyPr>
            <a:normAutofit fontScale="40000" lnSpcReduction="20000"/>
          </a:bodyPr>
          <a:lstStyle/>
          <a:p>
            <a:r>
              <a:rPr lang="da-DK" b="1" dirty="0"/>
              <a:t>I ICD-10</a:t>
            </a:r>
            <a:r>
              <a:rPr lang="da-DK" dirty="0"/>
              <a:t>, som er psykiatriens diagnose kategorisering, er et skadeligt forbrug/misbrug et forbrugsmønster, som medfører, at helbredet skades fysisk (fx hepatitis efter injektionsbrug) eller psykisk (fx episoder af depression efter indtagelse af centralstimulerende stoffer). </a:t>
            </a:r>
          </a:p>
          <a:p>
            <a:r>
              <a:rPr lang="da-DK" dirty="0"/>
              <a:t>I det amerikanske diagnosesystem </a:t>
            </a:r>
            <a:r>
              <a:rPr lang="da-DK" b="1" dirty="0"/>
              <a:t>DSM-IV</a:t>
            </a:r>
            <a:r>
              <a:rPr lang="da-DK" dirty="0"/>
              <a:t> betragtes misbrug i højere grad som en </a:t>
            </a:r>
            <a:r>
              <a:rPr lang="da-DK" i="1" dirty="0"/>
              <a:t>social </a:t>
            </a:r>
            <a:r>
              <a:rPr lang="da-DK" dirty="0"/>
              <a:t>diagnose, og et skadeligt forbrug er karakteriseret ved at medføre: </a:t>
            </a:r>
          </a:p>
          <a:p>
            <a:pPr lvl="0"/>
            <a:r>
              <a:rPr lang="da-DK" dirty="0"/>
              <a:t>manglende evne til at indfri betydelige forpligtigelser på arbejdet, i skolen eller i hjemmet.</a:t>
            </a:r>
          </a:p>
          <a:p>
            <a:pPr lvl="0"/>
            <a:r>
              <a:rPr lang="da-DK" dirty="0"/>
              <a:t>fysisk farlige situationer (f.eks. ved kørsel i bil eller betjening af maskiner).</a:t>
            </a:r>
          </a:p>
          <a:p>
            <a:pPr lvl="0"/>
            <a:r>
              <a:rPr lang="da-DK" dirty="0"/>
              <a:t>Juridiske problemer.</a:t>
            </a:r>
          </a:p>
          <a:p>
            <a:pPr lvl="0"/>
            <a:r>
              <a:rPr lang="da-DK" dirty="0"/>
              <a:t>tilbagevendende sociale eller interpersonelle problemer (f.eks. konflikter med ægtefælle om konsekvenser af beruselse, fysiske slagsmål mv.).Definitionen af stofmisbrug i de nationale retningslinjer indeholder både de individuelle skader og sociale konsekvenser, hvilket ligger i forlængelse af vejledningen til Serviceloven, der definerer et stofmisbrug som et forbrug, hvor brugeren ”</a:t>
            </a:r>
            <a:r>
              <a:rPr lang="da-DK" i="1" dirty="0"/>
              <a:t>… er fysisk og/eller psykisk afhængig af et eller flere bevidsthedsændrende stoffer (rusmidler) i en sådan grad, at det medfører skader eller problemer for vedkommende selv og/eller nærtstående samt samfundet”</a:t>
            </a:r>
            <a:r>
              <a:rPr lang="da-DK" dirty="0"/>
              <a:t>.  </a:t>
            </a:r>
          </a:p>
          <a:p>
            <a:r>
              <a:rPr lang="da-DK" u="sng" dirty="0">
                <a:hlinkClick r:id="rId2"/>
              </a:rPr>
              <a:t>https://socialstyrelsen.dk/voksne/stof-og-alkoholmisbrug/stofmisbrugsbehandling/indledning/begrebsdefinitioner</a:t>
            </a:r>
            <a:endParaRPr lang="da-DK" dirty="0"/>
          </a:p>
          <a:p>
            <a:r>
              <a:rPr lang="da-DK" dirty="0"/>
              <a:t> </a:t>
            </a:r>
          </a:p>
          <a:p>
            <a:r>
              <a:rPr lang="da-DK" dirty="0"/>
              <a:t> </a:t>
            </a:r>
          </a:p>
          <a:p>
            <a:r>
              <a:rPr lang="da-DK" b="1" dirty="0"/>
              <a:t>Afhængighed:</a:t>
            </a:r>
            <a:r>
              <a:rPr lang="da-DK" dirty="0"/>
              <a:t> Afhængighed defineres som følger: Et fysisk og psykisk syndrom, som udvikles over tid. En person lider af et afhængighedssyndrom, når tre eller flere af følgende kriterier har været til stede inden for et år:</a:t>
            </a:r>
          </a:p>
          <a:p>
            <a:pPr lvl="0" fontAlgn="base"/>
            <a:r>
              <a:rPr lang="da-DK" dirty="0"/>
              <a:t>Trang</a:t>
            </a:r>
            <a:endParaRPr lang="da-DK" dirty="0">
              <a:effectLst>
                <a:outerShdw sx="0" sy="0">
                  <a:srgbClr val="000000"/>
                </a:outerShdw>
              </a:effectLst>
            </a:endParaRPr>
          </a:p>
          <a:p>
            <a:pPr lvl="0" fontAlgn="base"/>
            <a:r>
              <a:rPr lang="da-DK" dirty="0"/>
              <a:t>Svækket evne til at styre indtagelsen, standse eller nedsætte brugen</a:t>
            </a:r>
            <a:endParaRPr lang="da-DK" dirty="0">
              <a:effectLst>
                <a:outerShdw sx="0" sy="0">
                  <a:srgbClr val="000000"/>
                </a:outerShdw>
              </a:effectLst>
            </a:endParaRPr>
          </a:p>
          <a:p>
            <a:pPr lvl="0" fontAlgn="base"/>
            <a:r>
              <a:rPr lang="da-DK" dirty="0"/>
              <a:t>Abstinenssymptomer eller indtagelse for at ophæve eller undgå disse </a:t>
            </a:r>
            <a:endParaRPr lang="da-DK" dirty="0">
              <a:effectLst>
                <a:outerShdw sx="0" sy="0">
                  <a:srgbClr val="000000"/>
                </a:outerShdw>
              </a:effectLst>
            </a:endParaRPr>
          </a:p>
          <a:p>
            <a:pPr lvl="0" fontAlgn="base"/>
            <a:r>
              <a:rPr lang="da-DK" dirty="0"/>
              <a:t>Toleransudvikling</a:t>
            </a:r>
            <a:endParaRPr lang="da-DK" dirty="0">
              <a:effectLst>
                <a:outerShdw sx="0" sy="0">
                  <a:srgbClr val="000000"/>
                </a:outerShdw>
              </a:effectLst>
            </a:endParaRPr>
          </a:p>
          <a:p>
            <a:pPr lvl="0" fontAlgn="base"/>
            <a:r>
              <a:rPr lang="da-DK" dirty="0"/>
              <a:t>Dominerende rolle med hensyn til prioritering og tidsforbrug </a:t>
            </a:r>
            <a:endParaRPr lang="da-DK" dirty="0">
              <a:effectLst>
                <a:outerShdw sx="0" sy="0">
                  <a:srgbClr val="000000"/>
                </a:outerShdw>
              </a:effectLst>
            </a:endParaRPr>
          </a:p>
          <a:p>
            <a:pPr lvl="0" fontAlgn="base"/>
            <a:r>
              <a:rPr lang="da-DK" dirty="0"/>
              <a:t>Vedblivende brug trods erkendt skadevirkning</a:t>
            </a:r>
            <a:endParaRPr lang="da-DK" dirty="0">
              <a:effectLst>
                <a:outerShdw sx="0" sy="0">
                  <a:srgbClr val="000000"/>
                </a:outerShdw>
              </a:effectLst>
            </a:endParaRPr>
          </a:p>
          <a:p>
            <a:endParaRPr lang="da-DK" dirty="0"/>
          </a:p>
        </p:txBody>
      </p:sp>
    </p:spTree>
    <p:extLst>
      <p:ext uri="{BB962C8B-B14F-4D97-AF65-F5344CB8AC3E}">
        <p14:creationId xmlns:p14="http://schemas.microsoft.com/office/powerpoint/2010/main" val="224188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B7DD85-DE05-472C-833B-1B5895299733}"/>
              </a:ext>
            </a:extLst>
          </p:cNvPr>
          <p:cNvSpPr>
            <a:spLocks noGrp="1"/>
          </p:cNvSpPr>
          <p:nvPr>
            <p:ph type="title"/>
          </p:nvPr>
        </p:nvSpPr>
        <p:spPr/>
        <p:txBody>
          <a:bodyPr/>
          <a:lstStyle/>
          <a:p>
            <a:r>
              <a:rPr lang="da-DK" dirty="0"/>
              <a:t>                      Risiko</a:t>
            </a:r>
          </a:p>
        </p:txBody>
      </p:sp>
      <p:sp>
        <p:nvSpPr>
          <p:cNvPr id="3" name="Pladsholder til slidenummer 2">
            <a:extLst>
              <a:ext uri="{FF2B5EF4-FFF2-40B4-BE49-F238E27FC236}">
                <a16:creationId xmlns:a16="http://schemas.microsoft.com/office/drawing/2014/main" id="{9D8471C1-756F-4308-9842-1325FDF45CD3}"/>
              </a:ext>
            </a:extLst>
          </p:cNvPr>
          <p:cNvSpPr>
            <a:spLocks noGrp="1"/>
          </p:cNvSpPr>
          <p:nvPr>
            <p:ph type="sldNum" sz="quarter" idx="12"/>
          </p:nvPr>
        </p:nvSpPr>
        <p:spPr/>
        <p:txBody>
          <a:bodyPr/>
          <a:lstStyle/>
          <a:p>
            <a:fld id="{6F18B540-549C-49F9-8A32-7B568160AF75}" type="slidenum">
              <a:rPr lang="en-US" smtClean="0"/>
              <a:pPr/>
              <a:t>3</a:t>
            </a:fld>
            <a:endParaRPr lang="en-US"/>
          </a:p>
        </p:txBody>
      </p:sp>
      <p:sp>
        <p:nvSpPr>
          <p:cNvPr id="4" name="Pladsholder til indhold 3">
            <a:extLst>
              <a:ext uri="{FF2B5EF4-FFF2-40B4-BE49-F238E27FC236}">
                <a16:creationId xmlns:a16="http://schemas.microsoft.com/office/drawing/2014/main" id="{92183581-53CF-4299-A422-9C6028A1D112}"/>
              </a:ext>
            </a:extLst>
          </p:cNvPr>
          <p:cNvSpPr>
            <a:spLocks noGrp="1"/>
          </p:cNvSpPr>
          <p:nvPr>
            <p:ph sz="quarter" idx="13"/>
          </p:nvPr>
        </p:nvSpPr>
        <p:spPr/>
        <p:txBody>
          <a:bodyPr>
            <a:normAutofit fontScale="92500" lnSpcReduction="20000"/>
          </a:bodyPr>
          <a:lstStyle/>
          <a:p>
            <a:r>
              <a:rPr lang="da-DK" dirty="0"/>
              <a:t>Risikoen for afhængighed er størst blandt de unge. Ca. 10-20 procent af de unge, der prøver hash, udvikler et regelmæssigt brug med risiko for udvikling af misbrug og afhængighed</a:t>
            </a:r>
          </a:p>
          <a:p>
            <a:r>
              <a:rPr lang="da-DK" dirty="0"/>
              <a:t>Hash er </a:t>
            </a:r>
            <a:r>
              <a:rPr lang="da-DK" u="sng" dirty="0"/>
              <a:t>ugiftigt</a:t>
            </a:r>
            <a:r>
              <a:rPr lang="da-DK" dirty="0"/>
              <a:t> i modsætning til alle andre rusmidler. </a:t>
            </a:r>
          </a:p>
          <a:p>
            <a:r>
              <a:rPr lang="da-DK" dirty="0"/>
              <a:t>På mange måder er hash et lumskt rusmiddel. Både rusen og skadevirkningerne er udramatiske og kan let overses, men de er ikke desto mindre </a:t>
            </a:r>
            <a:r>
              <a:rPr lang="da-DK" i="1" dirty="0"/>
              <a:t>ødelæggende (hvis misbrug) </a:t>
            </a:r>
            <a:r>
              <a:rPr lang="da-DK" dirty="0"/>
              <a:t>på langt sigt</a:t>
            </a:r>
          </a:p>
          <a:p>
            <a:r>
              <a:rPr lang="da-DK" dirty="0"/>
              <a:t>De fleste udsatte bruger hash som selvmedicinering. De udsatte </a:t>
            </a:r>
            <a:r>
              <a:rPr lang="da-DK"/>
              <a:t>fortsætter hashrygningen, </a:t>
            </a:r>
            <a:r>
              <a:rPr lang="da-DK" dirty="0"/>
              <a:t>andre holder op når ca. 25år</a:t>
            </a:r>
          </a:p>
          <a:p>
            <a:endParaRPr lang="da-DK" dirty="0"/>
          </a:p>
        </p:txBody>
      </p:sp>
    </p:spTree>
    <p:extLst>
      <p:ext uri="{BB962C8B-B14F-4D97-AF65-F5344CB8AC3E}">
        <p14:creationId xmlns:p14="http://schemas.microsoft.com/office/powerpoint/2010/main" val="3677374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C93BC8-467A-493E-881E-6959DC7AF617}"/>
              </a:ext>
            </a:extLst>
          </p:cNvPr>
          <p:cNvSpPr>
            <a:spLocks noGrp="1"/>
          </p:cNvSpPr>
          <p:nvPr>
            <p:ph type="title"/>
          </p:nvPr>
        </p:nvSpPr>
        <p:spPr/>
        <p:txBody>
          <a:bodyPr/>
          <a:lstStyle/>
          <a:p>
            <a:endParaRPr lang="da-DK" dirty="0"/>
          </a:p>
        </p:txBody>
      </p:sp>
      <p:sp>
        <p:nvSpPr>
          <p:cNvPr id="3" name="Pladsholder til slidenummer 2">
            <a:extLst>
              <a:ext uri="{FF2B5EF4-FFF2-40B4-BE49-F238E27FC236}">
                <a16:creationId xmlns:a16="http://schemas.microsoft.com/office/drawing/2014/main" id="{F81D6A68-25AA-494C-8705-ED3E84AF5124}"/>
              </a:ext>
            </a:extLst>
          </p:cNvPr>
          <p:cNvSpPr>
            <a:spLocks noGrp="1"/>
          </p:cNvSpPr>
          <p:nvPr>
            <p:ph type="sldNum" sz="quarter" idx="12"/>
          </p:nvPr>
        </p:nvSpPr>
        <p:spPr/>
        <p:txBody>
          <a:bodyPr/>
          <a:lstStyle/>
          <a:p>
            <a:fld id="{6F18B540-549C-49F9-8A32-7B568160AF75}" type="slidenum">
              <a:rPr lang="en-US" smtClean="0"/>
              <a:pPr/>
              <a:t>4</a:t>
            </a:fld>
            <a:endParaRPr lang="en-US"/>
          </a:p>
        </p:txBody>
      </p:sp>
      <p:sp>
        <p:nvSpPr>
          <p:cNvPr id="4" name="Pladsholder til indhold 3">
            <a:extLst>
              <a:ext uri="{FF2B5EF4-FFF2-40B4-BE49-F238E27FC236}">
                <a16:creationId xmlns:a16="http://schemas.microsoft.com/office/drawing/2014/main" id="{60BBA968-4265-4362-A5B4-3F5C997F94B3}"/>
              </a:ext>
            </a:extLst>
          </p:cNvPr>
          <p:cNvSpPr>
            <a:spLocks noGrp="1"/>
          </p:cNvSpPr>
          <p:nvPr>
            <p:ph sz="quarter" idx="13"/>
          </p:nvPr>
        </p:nvSpPr>
        <p:spPr/>
        <p:txBody>
          <a:bodyPr>
            <a:normAutofit/>
          </a:bodyPr>
          <a:lstStyle/>
          <a:p>
            <a:r>
              <a:rPr lang="da-DK" dirty="0"/>
              <a:t>Hash er vanedannende og afhængighedsskabende på niveau med risikoen for at blive afhængig af alkohol</a:t>
            </a:r>
          </a:p>
          <a:p>
            <a:r>
              <a:rPr lang="da-DK" dirty="0"/>
              <a:t>Tolerans udvikles relativt hurtigt både i forhold til rusvirkninger og i forhold til den sløvende virkning</a:t>
            </a:r>
          </a:p>
          <a:p>
            <a:r>
              <a:rPr lang="da-DK" dirty="0"/>
              <a:t>Abstinenssymptomerne er uspecifikke og udramatiske. Ses som irritabilitet, humørsvingninger og søvnforstyrrelser</a:t>
            </a:r>
          </a:p>
        </p:txBody>
      </p:sp>
    </p:spTree>
    <p:extLst>
      <p:ext uri="{BB962C8B-B14F-4D97-AF65-F5344CB8AC3E}">
        <p14:creationId xmlns:p14="http://schemas.microsoft.com/office/powerpoint/2010/main" val="147882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37E2F5-DF54-426C-A5B0-CC437F4EFB61}"/>
              </a:ext>
            </a:extLst>
          </p:cNvPr>
          <p:cNvSpPr>
            <a:spLocks noGrp="1"/>
          </p:cNvSpPr>
          <p:nvPr>
            <p:ph type="title"/>
          </p:nvPr>
        </p:nvSpPr>
        <p:spPr/>
        <p:txBody>
          <a:bodyPr/>
          <a:lstStyle/>
          <a:p>
            <a:endParaRPr lang="da-DK"/>
          </a:p>
        </p:txBody>
      </p:sp>
      <p:sp>
        <p:nvSpPr>
          <p:cNvPr id="3" name="Pladsholder til slidenummer 2">
            <a:extLst>
              <a:ext uri="{FF2B5EF4-FFF2-40B4-BE49-F238E27FC236}">
                <a16:creationId xmlns:a16="http://schemas.microsoft.com/office/drawing/2014/main" id="{722764CA-A366-40CD-8B2E-9A3D749E02E0}"/>
              </a:ext>
            </a:extLst>
          </p:cNvPr>
          <p:cNvSpPr>
            <a:spLocks noGrp="1"/>
          </p:cNvSpPr>
          <p:nvPr>
            <p:ph type="sldNum" sz="quarter" idx="12"/>
          </p:nvPr>
        </p:nvSpPr>
        <p:spPr/>
        <p:txBody>
          <a:bodyPr/>
          <a:lstStyle/>
          <a:p>
            <a:fld id="{6F18B540-549C-49F9-8A32-7B568160AF75}" type="slidenum">
              <a:rPr lang="en-US" smtClean="0"/>
              <a:pPr/>
              <a:t>5</a:t>
            </a:fld>
            <a:endParaRPr lang="en-US"/>
          </a:p>
        </p:txBody>
      </p:sp>
      <p:sp>
        <p:nvSpPr>
          <p:cNvPr id="4" name="Pladsholder til indhold 3">
            <a:extLst>
              <a:ext uri="{FF2B5EF4-FFF2-40B4-BE49-F238E27FC236}">
                <a16:creationId xmlns:a16="http://schemas.microsoft.com/office/drawing/2014/main" id="{411DBA20-0441-456A-91B5-D5F349B51BC5}"/>
              </a:ext>
            </a:extLst>
          </p:cNvPr>
          <p:cNvSpPr>
            <a:spLocks noGrp="1"/>
          </p:cNvSpPr>
          <p:nvPr>
            <p:ph sz="quarter" idx="13"/>
          </p:nvPr>
        </p:nvSpPr>
        <p:spPr/>
        <p:txBody>
          <a:bodyPr/>
          <a:lstStyle/>
          <a:p>
            <a:r>
              <a:rPr lang="da-DK" dirty="0"/>
              <a:t>Et dagligt forbrug i cirka 2 uger er tilstrækkeligt til, at man udvikler tolerans og abstinenssymptomer, når man holder op med at indtage stoffet</a:t>
            </a:r>
          </a:p>
          <a:p>
            <a:r>
              <a:rPr lang="da-DK" dirty="0"/>
              <a:t>Abstinenssymptomerne opstår i løbet af 24 timer. De er mest udtalte de første 10 dage efter ophør, men de kan vare ved i uger og op til to måneder</a:t>
            </a:r>
          </a:p>
        </p:txBody>
      </p:sp>
    </p:spTree>
    <p:extLst>
      <p:ext uri="{BB962C8B-B14F-4D97-AF65-F5344CB8AC3E}">
        <p14:creationId xmlns:p14="http://schemas.microsoft.com/office/powerpoint/2010/main" val="2110081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5759CC-1857-2F4A-AFF3-C8B54E3697A9}"/>
              </a:ext>
            </a:extLst>
          </p:cNvPr>
          <p:cNvSpPr>
            <a:spLocks noGrp="1"/>
          </p:cNvSpPr>
          <p:nvPr>
            <p:ph type="title"/>
          </p:nvPr>
        </p:nvSpPr>
        <p:spPr/>
        <p:txBody>
          <a:bodyPr/>
          <a:lstStyle/>
          <a:p>
            <a:r>
              <a:rPr lang="da-DK" dirty="0"/>
              <a:t>                   Tegn</a:t>
            </a:r>
          </a:p>
        </p:txBody>
      </p:sp>
      <p:sp>
        <p:nvSpPr>
          <p:cNvPr id="3" name="Pladsholder til slidenummer 2">
            <a:extLst>
              <a:ext uri="{FF2B5EF4-FFF2-40B4-BE49-F238E27FC236}">
                <a16:creationId xmlns:a16="http://schemas.microsoft.com/office/drawing/2014/main" id="{60608CA7-67F4-B440-A4C5-2E65A3BAD7CD}"/>
              </a:ext>
            </a:extLst>
          </p:cNvPr>
          <p:cNvSpPr>
            <a:spLocks noGrp="1"/>
          </p:cNvSpPr>
          <p:nvPr>
            <p:ph type="sldNum" sz="quarter" idx="12"/>
          </p:nvPr>
        </p:nvSpPr>
        <p:spPr/>
        <p:txBody>
          <a:bodyPr/>
          <a:lstStyle/>
          <a:p>
            <a:fld id="{6F18B540-549C-49F9-8A32-7B568160AF75}" type="slidenum">
              <a:rPr lang="en-US" smtClean="0"/>
              <a:pPr/>
              <a:t>6</a:t>
            </a:fld>
            <a:endParaRPr lang="en-US"/>
          </a:p>
        </p:txBody>
      </p:sp>
      <p:sp>
        <p:nvSpPr>
          <p:cNvPr id="4" name="Pladsholder til indhold 3">
            <a:extLst>
              <a:ext uri="{FF2B5EF4-FFF2-40B4-BE49-F238E27FC236}">
                <a16:creationId xmlns:a16="http://schemas.microsoft.com/office/drawing/2014/main" id="{F2BB782C-5F66-C349-BFA8-CC76BE726992}"/>
              </a:ext>
            </a:extLst>
          </p:cNvPr>
          <p:cNvSpPr>
            <a:spLocks noGrp="1"/>
          </p:cNvSpPr>
          <p:nvPr>
            <p:ph sz="quarter" idx="13"/>
          </p:nvPr>
        </p:nvSpPr>
        <p:spPr/>
        <p:txBody>
          <a:bodyPr>
            <a:normAutofit fontScale="85000" lnSpcReduction="10000"/>
          </a:bodyPr>
          <a:lstStyle/>
          <a:p>
            <a:r>
              <a:rPr lang="da-DK" dirty="0"/>
              <a:t>Pjække fra skole, holde op med at lave lektier </a:t>
            </a:r>
          </a:p>
          <a:p>
            <a:r>
              <a:rPr lang="da-DK" dirty="0"/>
              <a:t>Miste interessen for ting, der før var vigtige </a:t>
            </a:r>
          </a:p>
          <a:p>
            <a:r>
              <a:rPr lang="da-DK" dirty="0"/>
              <a:t>Blive meget glemsom – og tit ‘tabe </a:t>
            </a:r>
            <a:r>
              <a:rPr lang="da-DK" dirty="0" err="1"/>
              <a:t>tråden</a:t>
            </a:r>
            <a:r>
              <a:rPr lang="da-DK" dirty="0"/>
              <a:t>’ </a:t>
            </a:r>
          </a:p>
          <a:p>
            <a:r>
              <a:rPr lang="da-DK" dirty="0"/>
              <a:t>Virke opgivende, sløv og uden initiativ </a:t>
            </a:r>
          </a:p>
          <a:p>
            <a:r>
              <a:rPr lang="da-DK" dirty="0"/>
              <a:t>Være irritabel og opfarende over ingenting </a:t>
            </a:r>
          </a:p>
          <a:p>
            <a:r>
              <a:rPr lang="da-DK" dirty="0"/>
              <a:t>Isolere sig med pc, video og venner, der ryger hash </a:t>
            </a:r>
          </a:p>
          <a:p>
            <a:r>
              <a:rPr lang="da-DK" dirty="0"/>
              <a:t>Altid mangle penge </a:t>
            </a:r>
          </a:p>
          <a:p>
            <a:r>
              <a:rPr lang="da-DK" dirty="0"/>
              <a:t>Miste ting </a:t>
            </a:r>
          </a:p>
          <a:p>
            <a:r>
              <a:rPr lang="da-DK" dirty="0"/>
              <a:t>Det kan være almindelige tegn på pubertetsproblemer og/eller dårlig trivsel – men det </a:t>
            </a:r>
            <a:r>
              <a:rPr lang="da-DK" i="1" dirty="0"/>
              <a:t>kan </a:t>
            </a:r>
            <a:r>
              <a:rPr lang="da-DK" dirty="0"/>
              <a:t>også være tegn på hashmisbrug. Der er god grund til at få kontakt med den unge om, hvor skoen trykker, og hvad der kan hjælpe. </a:t>
            </a:r>
          </a:p>
          <a:p>
            <a:endParaRPr lang="da-DK" dirty="0"/>
          </a:p>
        </p:txBody>
      </p:sp>
    </p:spTree>
    <p:extLst>
      <p:ext uri="{BB962C8B-B14F-4D97-AF65-F5344CB8AC3E}">
        <p14:creationId xmlns:p14="http://schemas.microsoft.com/office/powerpoint/2010/main" val="2964441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A185CC-69AC-4A69-9DE3-50CBCD6B55FC}"/>
              </a:ext>
            </a:extLst>
          </p:cNvPr>
          <p:cNvSpPr>
            <a:spLocks noGrp="1"/>
          </p:cNvSpPr>
          <p:nvPr>
            <p:ph type="title"/>
          </p:nvPr>
        </p:nvSpPr>
        <p:spPr/>
        <p:txBody>
          <a:bodyPr>
            <a:normAutofit fontScale="90000"/>
          </a:bodyPr>
          <a:lstStyle/>
          <a:p>
            <a:r>
              <a:rPr lang="da-DK" b="1" dirty="0"/>
              <a:t>Psykiske bivirkninger ved hashmisbrug</a:t>
            </a:r>
            <a:br>
              <a:rPr lang="da-DK" dirty="0"/>
            </a:br>
            <a:endParaRPr lang="da-DK" dirty="0"/>
          </a:p>
        </p:txBody>
      </p:sp>
      <p:sp>
        <p:nvSpPr>
          <p:cNvPr id="3" name="Pladsholder til slidenummer 2">
            <a:extLst>
              <a:ext uri="{FF2B5EF4-FFF2-40B4-BE49-F238E27FC236}">
                <a16:creationId xmlns:a16="http://schemas.microsoft.com/office/drawing/2014/main" id="{92AEDBD9-A43B-4D7D-BEAB-627AFDEDDDB7}"/>
              </a:ext>
            </a:extLst>
          </p:cNvPr>
          <p:cNvSpPr>
            <a:spLocks noGrp="1"/>
          </p:cNvSpPr>
          <p:nvPr>
            <p:ph type="sldNum" sz="quarter" idx="12"/>
          </p:nvPr>
        </p:nvSpPr>
        <p:spPr/>
        <p:txBody>
          <a:bodyPr/>
          <a:lstStyle/>
          <a:p>
            <a:fld id="{6F18B540-549C-49F9-8A32-7B568160AF75}" type="slidenum">
              <a:rPr lang="en-US" smtClean="0"/>
              <a:pPr/>
              <a:t>7</a:t>
            </a:fld>
            <a:endParaRPr lang="en-US"/>
          </a:p>
        </p:txBody>
      </p:sp>
      <p:sp>
        <p:nvSpPr>
          <p:cNvPr id="4" name="Pladsholder til indhold 3">
            <a:extLst>
              <a:ext uri="{FF2B5EF4-FFF2-40B4-BE49-F238E27FC236}">
                <a16:creationId xmlns:a16="http://schemas.microsoft.com/office/drawing/2014/main" id="{452CDB33-275A-4011-8AE1-21EBBC719A63}"/>
              </a:ext>
            </a:extLst>
          </p:cNvPr>
          <p:cNvSpPr>
            <a:spLocks noGrp="1"/>
          </p:cNvSpPr>
          <p:nvPr>
            <p:ph sz="quarter" idx="13"/>
          </p:nvPr>
        </p:nvSpPr>
        <p:spPr/>
        <p:txBody>
          <a:bodyPr>
            <a:normAutofit fontScale="85000" lnSpcReduction="20000"/>
          </a:bodyPr>
          <a:lstStyle/>
          <a:p>
            <a:pPr lvl="0" fontAlgn="base"/>
            <a:r>
              <a:rPr lang="da-DK" dirty="0"/>
              <a:t>Manglende energi og sløvhed.</a:t>
            </a:r>
          </a:p>
          <a:p>
            <a:pPr lvl="0" fontAlgn="base"/>
            <a:r>
              <a:rPr lang="da-DK" dirty="0"/>
              <a:t>Angst og paranoia.</a:t>
            </a:r>
          </a:p>
          <a:p>
            <a:pPr lvl="0" fontAlgn="base"/>
            <a:r>
              <a:rPr lang="da-DK" dirty="0"/>
              <a:t>Manglende engagement.</a:t>
            </a:r>
          </a:p>
          <a:p>
            <a:pPr lvl="0" fontAlgn="base"/>
            <a:r>
              <a:rPr lang="da-DK" dirty="0"/>
              <a:t>Problemer med </a:t>
            </a:r>
            <a:r>
              <a:rPr lang="da-DK" u="sng" dirty="0"/>
              <a:t>indlæring og hukommelse</a:t>
            </a:r>
            <a:r>
              <a:rPr lang="da-DK" dirty="0"/>
              <a:t>.</a:t>
            </a:r>
          </a:p>
          <a:p>
            <a:pPr lvl="0" fontAlgn="base"/>
            <a:r>
              <a:rPr lang="da-DK" dirty="0"/>
              <a:t>Vanskeligheder med at </a:t>
            </a:r>
            <a:r>
              <a:rPr lang="da-DK" u="sng" dirty="0"/>
              <a:t>passe arbejde eller uddannelse.</a:t>
            </a:r>
          </a:p>
          <a:p>
            <a:pPr lvl="0" fontAlgn="base"/>
            <a:r>
              <a:rPr lang="da-DK" dirty="0"/>
              <a:t>Personlighedsændringer.</a:t>
            </a:r>
          </a:p>
          <a:p>
            <a:pPr lvl="0" fontAlgn="base"/>
            <a:r>
              <a:rPr lang="da-DK" dirty="0"/>
              <a:t>Varig </a:t>
            </a:r>
            <a:r>
              <a:rPr lang="da-DK" u="sng" dirty="0"/>
              <a:t>reduktion af kognitive evner </a:t>
            </a:r>
            <a:r>
              <a:rPr lang="da-DK" dirty="0"/>
              <a:t>(hos unge hashmisbrugere).</a:t>
            </a:r>
          </a:p>
          <a:p>
            <a:pPr lvl="0" fontAlgn="base"/>
            <a:r>
              <a:rPr lang="da-DK" dirty="0"/>
              <a:t>Koncentrationsbesvær.</a:t>
            </a:r>
          </a:p>
          <a:p>
            <a:r>
              <a:rPr lang="da-DK" dirty="0"/>
              <a:t>Mange hashrygere, der har røget hash over længere tid, oplever desuden, at den positive rus med godt humør og afslappelse, som man havde i starten, bliver afløst af en rus præget af angst og panik.</a:t>
            </a:r>
          </a:p>
        </p:txBody>
      </p:sp>
    </p:spTree>
    <p:extLst>
      <p:ext uri="{BB962C8B-B14F-4D97-AF65-F5344CB8AC3E}">
        <p14:creationId xmlns:p14="http://schemas.microsoft.com/office/powerpoint/2010/main" val="1019167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dsholder til indhold 4">
            <a:extLst>
              <a:ext uri="{FF2B5EF4-FFF2-40B4-BE49-F238E27FC236}">
                <a16:creationId xmlns:a16="http://schemas.microsoft.com/office/drawing/2014/main" id="{F7C3A415-A96B-4775-85AA-620208920CBA}"/>
              </a:ext>
            </a:extLst>
          </p:cNvPr>
          <p:cNvSpPr>
            <a:spLocks noGrp="1"/>
          </p:cNvSpPr>
          <p:nvPr>
            <p:ph sz="quarter" idx="13"/>
          </p:nvPr>
        </p:nvSpPr>
        <p:spPr/>
        <p:txBody>
          <a:bodyPr/>
          <a:lstStyle/>
          <a:p>
            <a:endParaRPr lang="da-DK" dirty="0"/>
          </a:p>
          <a:p>
            <a:endParaRPr lang="da-DK" dirty="0"/>
          </a:p>
          <a:p>
            <a:r>
              <a:rPr lang="da-DK" dirty="0"/>
              <a:t>Unge kontekster</a:t>
            </a:r>
            <a:br>
              <a:rPr lang="da-DK" dirty="0"/>
            </a:br>
            <a:r>
              <a:rPr lang="da-DK" sz="1800" dirty="0"/>
              <a:t>Socialisering</a:t>
            </a:r>
            <a:endParaRPr lang="da-DK" dirty="0"/>
          </a:p>
        </p:txBody>
      </p:sp>
      <p:sp>
        <p:nvSpPr>
          <p:cNvPr id="3" name="Pladsholder til slidenummer 2">
            <a:extLst>
              <a:ext uri="{FF2B5EF4-FFF2-40B4-BE49-F238E27FC236}">
                <a16:creationId xmlns:a16="http://schemas.microsoft.com/office/drawing/2014/main" id="{F631483F-F66D-49D3-9FD5-D7CB6C737A87}"/>
              </a:ext>
            </a:extLst>
          </p:cNvPr>
          <p:cNvSpPr>
            <a:spLocks noGrp="1"/>
          </p:cNvSpPr>
          <p:nvPr>
            <p:ph type="sldNum" sz="quarter" idx="4294967295"/>
          </p:nvPr>
        </p:nvSpPr>
        <p:spPr>
          <a:xfrm>
            <a:off x="8304213" y="6181725"/>
            <a:ext cx="839787" cy="381000"/>
          </a:xfrm>
        </p:spPr>
        <p:txBody>
          <a:bodyPr/>
          <a:lstStyle/>
          <a:p>
            <a:fld id="{6F18B540-549C-49F9-8A32-7B568160AF75}" type="slidenum">
              <a:rPr lang="en-US" smtClean="0"/>
              <a:pPr/>
              <a:t>8</a:t>
            </a:fld>
            <a:endParaRPr lang="en-US"/>
          </a:p>
        </p:txBody>
      </p:sp>
      <p:sp>
        <p:nvSpPr>
          <p:cNvPr id="6" name="Rektangel 5">
            <a:extLst>
              <a:ext uri="{FF2B5EF4-FFF2-40B4-BE49-F238E27FC236}">
                <a16:creationId xmlns:a16="http://schemas.microsoft.com/office/drawing/2014/main" id="{2D2ACC75-25DA-43D9-BBA3-B69D562ED539}"/>
              </a:ext>
            </a:extLst>
          </p:cNvPr>
          <p:cNvSpPr/>
          <p:nvPr/>
        </p:nvSpPr>
        <p:spPr>
          <a:xfrm>
            <a:off x="179512" y="2924944"/>
            <a:ext cx="1601967"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7" name="Tekstfelt 6">
            <a:extLst>
              <a:ext uri="{FF2B5EF4-FFF2-40B4-BE49-F238E27FC236}">
                <a16:creationId xmlns:a16="http://schemas.microsoft.com/office/drawing/2014/main" id="{EAE5BE4A-4943-4F9E-9BFC-0B36C7AD35A7}"/>
              </a:ext>
            </a:extLst>
          </p:cNvPr>
          <p:cNvSpPr txBox="1"/>
          <p:nvPr/>
        </p:nvSpPr>
        <p:spPr>
          <a:xfrm>
            <a:off x="179513" y="3177844"/>
            <a:ext cx="1008112" cy="369332"/>
          </a:xfrm>
          <a:prstGeom prst="rect">
            <a:avLst/>
          </a:prstGeom>
          <a:noFill/>
        </p:spPr>
        <p:txBody>
          <a:bodyPr wrap="square" rtlCol="0">
            <a:spAutoFit/>
          </a:bodyPr>
          <a:lstStyle/>
          <a:p>
            <a:r>
              <a:rPr lang="da-DK" dirty="0">
                <a:solidFill>
                  <a:schemeClr val="bg1"/>
                </a:solidFill>
              </a:rPr>
              <a:t>Familie</a:t>
            </a:r>
          </a:p>
        </p:txBody>
      </p:sp>
      <p:sp>
        <p:nvSpPr>
          <p:cNvPr id="8" name="Rektangel 7">
            <a:extLst>
              <a:ext uri="{FF2B5EF4-FFF2-40B4-BE49-F238E27FC236}">
                <a16:creationId xmlns:a16="http://schemas.microsoft.com/office/drawing/2014/main" id="{5A6328C6-F5FC-4A7F-B0B8-15877C5F6F0A}"/>
              </a:ext>
            </a:extLst>
          </p:cNvPr>
          <p:cNvSpPr/>
          <p:nvPr/>
        </p:nvSpPr>
        <p:spPr>
          <a:xfrm>
            <a:off x="1960992" y="2924944"/>
            <a:ext cx="1584176"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a:t>Skole uddannelse</a:t>
            </a:r>
          </a:p>
        </p:txBody>
      </p:sp>
      <p:sp>
        <p:nvSpPr>
          <p:cNvPr id="9" name="Rektangel 8">
            <a:extLst>
              <a:ext uri="{FF2B5EF4-FFF2-40B4-BE49-F238E27FC236}">
                <a16:creationId xmlns:a16="http://schemas.microsoft.com/office/drawing/2014/main" id="{8E8E41F5-5722-400A-A3C5-A22E3B436AC9}"/>
              </a:ext>
            </a:extLst>
          </p:cNvPr>
          <p:cNvSpPr/>
          <p:nvPr/>
        </p:nvSpPr>
        <p:spPr>
          <a:xfrm>
            <a:off x="3769690" y="2924944"/>
            <a:ext cx="1234358"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a:t>Fritid</a:t>
            </a:r>
          </a:p>
        </p:txBody>
      </p:sp>
      <p:sp>
        <p:nvSpPr>
          <p:cNvPr id="10" name="Rektangel 9">
            <a:extLst>
              <a:ext uri="{FF2B5EF4-FFF2-40B4-BE49-F238E27FC236}">
                <a16:creationId xmlns:a16="http://schemas.microsoft.com/office/drawing/2014/main" id="{FDB36B0E-9928-48CE-B915-9804ABC08508}"/>
              </a:ext>
            </a:extLst>
          </p:cNvPr>
          <p:cNvSpPr/>
          <p:nvPr/>
        </p:nvSpPr>
        <p:spPr>
          <a:xfrm>
            <a:off x="5228570" y="2924944"/>
            <a:ext cx="1234358"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a:t>Arbejde</a:t>
            </a:r>
          </a:p>
        </p:txBody>
      </p:sp>
      <p:sp>
        <p:nvSpPr>
          <p:cNvPr id="12" name="Rektangel 11">
            <a:extLst>
              <a:ext uri="{FF2B5EF4-FFF2-40B4-BE49-F238E27FC236}">
                <a16:creationId xmlns:a16="http://schemas.microsoft.com/office/drawing/2014/main" id="{4ED9AD46-D636-4918-BF71-845CB4901706}"/>
              </a:ext>
            </a:extLst>
          </p:cNvPr>
          <p:cNvSpPr/>
          <p:nvPr/>
        </p:nvSpPr>
        <p:spPr>
          <a:xfrm>
            <a:off x="6740738" y="2924944"/>
            <a:ext cx="1431662"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a:t>Festmiljø/ungemiljø</a:t>
            </a:r>
          </a:p>
        </p:txBody>
      </p:sp>
    </p:spTree>
    <p:extLst>
      <p:ext uri="{BB962C8B-B14F-4D97-AF65-F5344CB8AC3E}">
        <p14:creationId xmlns:p14="http://schemas.microsoft.com/office/powerpoint/2010/main" val="4269659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36B263-DC9D-4D24-969C-D6F9DA0A2577}"/>
              </a:ext>
            </a:extLst>
          </p:cNvPr>
          <p:cNvSpPr>
            <a:spLocks noGrp="1"/>
          </p:cNvSpPr>
          <p:nvPr>
            <p:ph type="title"/>
          </p:nvPr>
        </p:nvSpPr>
        <p:spPr/>
        <p:txBody>
          <a:bodyPr/>
          <a:lstStyle/>
          <a:p>
            <a:r>
              <a:rPr lang="da-DK" dirty="0"/>
              <a:t>Beskyttende faktorer</a:t>
            </a:r>
          </a:p>
        </p:txBody>
      </p:sp>
      <p:sp>
        <p:nvSpPr>
          <p:cNvPr id="3" name="Pladsholder til indhold 2">
            <a:extLst>
              <a:ext uri="{FF2B5EF4-FFF2-40B4-BE49-F238E27FC236}">
                <a16:creationId xmlns:a16="http://schemas.microsoft.com/office/drawing/2014/main" id="{ABD310C3-C7C1-464D-93E9-7D797AA32D3E}"/>
              </a:ext>
            </a:extLst>
          </p:cNvPr>
          <p:cNvSpPr>
            <a:spLocks noGrp="1"/>
          </p:cNvSpPr>
          <p:nvPr>
            <p:ph sz="quarter" idx="13"/>
          </p:nvPr>
        </p:nvSpPr>
        <p:spPr/>
        <p:txBody>
          <a:bodyPr/>
          <a:lstStyle/>
          <a:p>
            <a:pPr lvl="0"/>
            <a:r>
              <a:rPr lang="da-DK" dirty="0"/>
              <a:t>Hvis man er vokset op i et hjem med tryghed, støtte og en god kontakt til sine forældre</a:t>
            </a:r>
          </a:p>
          <a:p>
            <a:pPr lvl="0"/>
            <a:r>
              <a:rPr lang="da-DK" dirty="0"/>
              <a:t>Hvis man er god til at løse sine problemer og fungerer godt socialt</a:t>
            </a:r>
          </a:p>
          <a:p>
            <a:pPr lvl="0"/>
            <a:r>
              <a:rPr lang="da-DK" dirty="0"/>
              <a:t>Hvis man går til sport eller er en del af andre ”sunde fællesskaber”</a:t>
            </a:r>
          </a:p>
          <a:p>
            <a:pPr lvl="0"/>
            <a:r>
              <a:rPr lang="da-DK" dirty="0"/>
              <a:t>Hvis man har mange venner, der ikke ryger hash</a:t>
            </a:r>
          </a:p>
          <a:p>
            <a:pPr lvl="0"/>
            <a:r>
              <a:rPr lang="da-DK" dirty="0"/>
              <a:t>Hvis man er glad for at gå i skole og klarer sig godt fagligt</a:t>
            </a:r>
          </a:p>
          <a:p>
            <a:pPr lvl="0"/>
            <a:r>
              <a:rPr lang="da-DK" dirty="0"/>
              <a:t>Hvis man har negative holdninger til hash</a:t>
            </a:r>
          </a:p>
          <a:p>
            <a:endParaRPr lang="da-DK" dirty="0"/>
          </a:p>
        </p:txBody>
      </p:sp>
    </p:spTree>
    <p:extLst>
      <p:ext uri="{BB962C8B-B14F-4D97-AF65-F5344CB8AC3E}">
        <p14:creationId xmlns:p14="http://schemas.microsoft.com/office/powerpoint/2010/main" val="1192694723"/>
      </p:ext>
    </p:extLst>
  </p:cSld>
  <p:clrMapOvr>
    <a:masterClrMapping/>
  </p:clrMapOvr>
</p:sld>
</file>

<file path=ppt/theme/theme1.xml><?xml version="1.0" encoding="utf-8"?>
<a:theme xmlns:a="http://schemas.openxmlformats.org/drawingml/2006/main" name="Kalundborg Kommune master ">
  <a:themeElements>
    <a:clrScheme name="Brugerdefineret 2">
      <a:dk1>
        <a:srgbClr val="000000"/>
      </a:dk1>
      <a:lt1>
        <a:sysClr val="window" lastClr="FFFFFF"/>
      </a:lt1>
      <a:dk2>
        <a:srgbClr val="464F5E"/>
      </a:dk2>
      <a:lt2>
        <a:srgbClr val="E9EAEC"/>
      </a:lt2>
      <a:accent1>
        <a:srgbClr val="BC2108"/>
      </a:accent1>
      <a:accent2>
        <a:srgbClr val="4F9FE5"/>
      </a:accent2>
      <a:accent3>
        <a:srgbClr val="ACA588"/>
      </a:accent3>
      <a:accent4>
        <a:srgbClr val="9CD33B"/>
      </a:accent4>
      <a:accent5>
        <a:srgbClr val="EBD400"/>
      </a:accent5>
      <a:accent6>
        <a:srgbClr val="DE6300"/>
      </a:accent6>
      <a:hlink>
        <a:srgbClr val="0000FF"/>
      </a:hlink>
      <a:folHlink>
        <a:srgbClr val="DE00E3"/>
      </a:folHlink>
    </a:clrScheme>
    <a:fontScheme name="Kalundborg">
      <a:majorFont>
        <a:latin typeface="Verdana"/>
        <a:ea typeface=""/>
        <a:cs typeface=""/>
      </a:majorFont>
      <a:minorFont>
        <a:latin typeface="Verdana"/>
        <a:ea typeface=""/>
        <a:cs typeface=""/>
      </a:minorFont>
    </a:fontScheme>
    <a:fmtScheme name="Kalundbor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0" cap="flat" cmpd="sng" algn="ctr">
          <a:solidFill>
            <a:schemeClr val="phClr">
              <a:shade val="95000"/>
              <a:satMod val="105000"/>
            </a:schemeClr>
          </a:solidFill>
          <a:prstDash val="solid"/>
        </a:ln>
        <a:ln w="952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lank.potx  -  Skrivebeskyttet" id="{72EC9212-CA98-452D-825B-C372E55297D4}" vid="{18994100-4EDE-4CF1-822A-E7387B70AFF2}"/>
    </a:ext>
  </a:ext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17FA6DF89F96940BE9A294D864140A9" ma:contentTypeVersion="12" ma:contentTypeDescription="Opret et nyt dokument." ma:contentTypeScope="" ma:versionID="9054ddd4ddaa2e49c569d05ba16ebe70">
  <xsd:schema xmlns:xsd="http://www.w3.org/2001/XMLSchema" xmlns:xs="http://www.w3.org/2001/XMLSchema" xmlns:p="http://schemas.microsoft.com/office/2006/metadata/properties" xmlns:ns1="http://schemas.microsoft.com/sharepoint/v3" xmlns:ns3="7395aa5f-0ed2-4ff1-ad9c-a010ee703a69" xmlns:ns4="79bd67e6-8c6d-41c5-9d75-f1bd66613dcb" targetNamespace="http://schemas.microsoft.com/office/2006/metadata/properties" ma:root="true" ma:fieldsID="0c4226577fec5169aaac0819a49319e8" ns1:_="" ns3:_="" ns4:_="">
    <xsd:import namespace="http://schemas.microsoft.com/sharepoint/v3"/>
    <xsd:import namespace="7395aa5f-0ed2-4ff1-ad9c-a010ee703a69"/>
    <xsd:import namespace="79bd67e6-8c6d-41c5-9d75-f1bd66613dcb"/>
    <xsd:element name="properties">
      <xsd:complexType>
        <xsd:sequence>
          <xsd:element name="documentManagement">
            <xsd:complexType>
              <xsd:all>
                <xsd:element ref="ns3:MediaServiceMetadata" minOccurs="0"/>
                <xsd:element ref="ns3:MediaServiceFastMetadata" minOccurs="0"/>
                <xsd:element ref="ns1:_ip_UnifiedCompliancePolicyProperties" minOccurs="0"/>
                <xsd:element ref="ns1:_ip_UnifiedCompliancePolicyUIAction"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Egenskaber for Unified Compliance Policy" ma:hidden="true" ma:internalName="_ip_UnifiedCompliancePolicyProperties">
      <xsd:simpleType>
        <xsd:restriction base="dms:Note"/>
      </xsd:simpleType>
    </xsd:element>
    <xsd:element name="_ip_UnifiedCompliancePolicyUIAction" ma:index="11" nillable="true" ma:displayName="Handling for Unified Compliance Policy-grænseflade"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395aa5f-0ed2-4ff1-ad9c-a010ee703a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9bd67e6-8c6d-41c5-9d75-f1bd66613dcb" elementFormDefault="qualified">
    <xsd:import namespace="http://schemas.microsoft.com/office/2006/documentManagement/types"/>
    <xsd:import namespace="http://schemas.microsoft.com/office/infopath/2007/PartnerControls"/>
    <xsd:element name="SharedWithUsers" ma:index="17"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Delt med detaljer" ma:internalName="SharedWithDetails" ma:readOnly="true">
      <xsd:simpleType>
        <xsd:restriction base="dms:Note">
          <xsd:maxLength value="255"/>
        </xsd:restriction>
      </xsd:simpleType>
    </xsd:element>
    <xsd:element name="SharingHintHash" ma:index="19" nillable="true" ma:displayName="Hashværdi for deling"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D18F15BC-C4FE-4FA1-9564-CC28AD45FD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395aa5f-0ed2-4ff1-ad9c-a010ee703a69"/>
    <ds:schemaRef ds:uri="79bd67e6-8c6d-41c5-9d75-f1bd66613d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CD00CB8-CEB1-4021-98B8-C58E35023A3B}">
  <ds:schemaRefs>
    <ds:schemaRef ds:uri="http://schemas.microsoft.com/sharepoint/v3/contenttype/forms"/>
  </ds:schemaRefs>
</ds:datastoreItem>
</file>

<file path=customXml/itemProps3.xml><?xml version="1.0" encoding="utf-8"?>
<ds:datastoreItem xmlns:ds="http://schemas.openxmlformats.org/officeDocument/2006/customXml" ds:itemID="{B4C00136-8E21-48E6-8934-C52AFEFAA0C1}">
  <ds:schemaRefs>
    <ds:schemaRef ds:uri="http://purl.org/dc/elements/1.1/"/>
    <ds:schemaRef ds:uri="7395aa5f-0ed2-4ff1-ad9c-a010ee703a69"/>
    <ds:schemaRef ds:uri="http://schemas.microsoft.com/office/2006/metadata/properties"/>
    <ds:schemaRef ds:uri="http://purl.org/dc/terms/"/>
    <ds:schemaRef ds:uri="http://schemas.microsoft.com/sharepoint/v3"/>
    <ds:schemaRef ds:uri="http://schemas.microsoft.com/office/2006/documentManagement/types"/>
    <ds:schemaRef ds:uri="http://schemas.openxmlformats.org/package/2006/metadata/core-properties"/>
    <ds:schemaRef ds:uri="http://schemas.microsoft.com/office/infopath/2007/PartnerControls"/>
    <ds:schemaRef ds:uri="79bd67e6-8c6d-41c5-9d75-f1bd66613dcb"/>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blank</Template>
  <TotalTime>335</TotalTime>
  <Words>2221</Words>
  <Application>Microsoft Macintosh PowerPoint</Application>
  <PresentationFormat>Skærmshow (4:3)</PresentationFormat>
  <Paragraphs>164</Paragraphs>
  <Slides>23</Slides>
  <Notes>2</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23</vt:i4>
      </vt:variant>
    </vt:vector>
  </HeadingPairs>
  <TitlesOfParts>
    <vt:vector size="27" baseType="lpstr">
      <vt:lpstr>Arial</vt:lpstr>
      <vt:lpstr>Calibri</vt:lpstr>
      <vt:lpstr>Verdana</vt:lpstr>
      <vt:lpstr>Kalundborg Kommune master </vt:lpstr>
      <vt:lpstr>Hashsamtalen</vt:lpstr>
      <vt:lpstr>               Forbruget i DK</vt:lpstr>
      <vt:lpstr>                      Risiko</vt:lpstr>
      <vt:lpstr>PowerPoint-præsentation</vt:lpstr>
      <vt:lpstr>PowerPoint-præsentation</vt:lpstr>
      <vt:lpstr>                   Tegn</vt:lpstr>
      <vt:lpstr>Psykiske bivirkninger ved hashmisbrug </vt:lpstr>
      <vt:lpstr>PowerPoint-præsentation</vt:lpstr>
      <vt:lpstr>Beskyttende faktorer</vt:lpstr>
      <vt:lpstr>Risikofaktorer</vt:lpstr>
      <vt:lpstr>Hvad er skadevirkningerne af hash? </vt:lpstr>
      <vt:lpstr>Hvor længe og hvor meget</vt:lpstr>
      <vt:lpstr>            Gruppens betydning </vt:lpstr>
      <vt:lpstr>Baggrund</vt:lpstr>
      <vt:lpstr>Baggrunden for vægtning af struktur og systematik skal findes i Bruce Wampolds (2001) analyse af ”common factors”:</vt:lpstr>
      <vt:lpstr>               Hashsamtalen</vt:lpstr>
      <vt:lpstr>Kort om det systemiske (man kan ikke forcere eller tvinge stoffrihed frem) </vt:lpstr>
      <vt:lpstr>Andre har mit joystick Derfor ingen monolog, men dialog  </vt:lpstr>
      <vt:lpstr>Gennem dialog:  </vt:lpstr>
      <vt:lpstr>Modstand og ambivalens  </vt:lpstr>
      <vt:lpstr>PowerPoint-præsentation</vt:lpstr>
      <vt:lpstr>WHO, servicestyrelsen og ICD10 samt DSM</vt:lpstr>
      <vt:lpstr>PowerPoint-præsentation</vt:lpstr>
    </vt:vector>
  </TitlesOfParts>
  <Company>Kalundborg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Hashsamtalen</dc:title>
  <dc:creator>Henrik Rune Holst</dc:creator>
  <cp:lastModifiedBy>Henrik Rune Holst</cp:lastModifiedBy>
  <cp:revision>16</cp:revision>
  <dcterms:created xsi:type="dcterms:W3CDTF">2021-10-03T14:12:33Z</dcterms:created>
  <dcterms:modified xsi:type="dcterms:W3CDTF">2021-10-05T20:02:25Z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0x010100817FA6DF89F96940BE9A294D864140A9</vt:lpwstr>
  </property>
</Properties>
</file>